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84" r:id="rId2"/>
  </p:sldMasterIdLst>
  <p:notesMasterIdLst>
    <p:notesMasterId r:id="rId21"/>
  </p:notesMasterIdLst>
  <p:sldIdLst>
    <p:sldId id="257" r:id="rId3"/>
    <p:sldId id="259" r:id="rId4"/>
    <p:sldId id="260" r:id="rId5"/>
    <p:sldId id="262" r:id="rId6"/>
    <p:sldId id="271" r:id="rId7"/>
    <p:sldId id="273" r:id="rId8"/>
    <p:sldId id="274" r:id="rId9"/>
    <p:sldId id="278" r:id="rId10"/>
    <p:sldId id="279" r:id="rId11"/>
    <p:sldId id="280" r:id="rId12"/>
    <p:sldId id="272" r:id="rId13"/>
    <p:sldId id="268" r:id="rId14"/>
    <p:sldId id="269" r:id="rId15"/>
    <p:sldId id="275" r:id="rId16"/>
    <p:sldId id="276" r:id="rId17"/>
    <p:sldId id="277" r:id="rId18"/>
    <p:sldId id="263" r:id="rId19"/>
    <p:sldId id="26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JANTH NARAYAN" initials="SN" lastIdx="1" clrIdx="0">
    <p:extLst>
      <p:ext uri="{19B8F6BF-5375-455C-9EA6-DF929625EA0E}">
        <p15:presenceInfo xmlns:p15="http://schemas.microsoft.com/office/powerpoint/2012/main" userId="09ea8373d252ef2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5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inath Ravichandran" userId="8ea1199ef0781eb8" providerId="LiveId" clId="{054F1D58-2D66-44EA-BAE2-6418992DBDE5}"/>
    <pc:docChg chg="undo custSel addSld delSld modSld sldOrd">
      <pc:chgData name="Srinath Ravichandran" userId="8ea1199ef0781eb8" providerId="LiveId" clId="{054F1D58-2D66-44EA-BAE2-6418992DBDE5}" dt="2024-04-02T10:15:49.855" v="2660" actId="20577"/>
      <pc:docMkLst>
        <pc:docMk/>
      </pc:docMkLst>
      <pc:sldChg chg="del">
        <pc:chgData name="Srinath Ravichandran" userId="8ea1199ef0781eb8" providerId="LiveId" clId="{054F1D58-2D66-44EA-BAE2-6418992DBDE5}" dt="2024-04-02T09:57:33.915" v="2574" actId="2696"/>
        <pc:sldMkLst>
          <pc:docMk/>
          <pc:sldMk cId="4052531313" sldId="258"/>
        </pc:sldMkLst>
      </pc:sldChg>
      <pc:sldChg chg="modSp mod">
        <pc:chgData name="Srinath Ravichandran" userId="8ea1199ef0781eb8" providerId="LiveId" clId="{054F1D58-2D66-44EA-BAE2-6418992DBDE5}" dt="2024-04-02T09:59:09.786" v="2618" actId="20577"/>
        <pc:sldMkLst>
          <pc:docMk/>
          <pc:sldMk cId="586367910" sldId="260"/>
        </pc:sldMkLst>
        <pc:spChg chg="mod">
          <ac:chgData name="Srinath Ravichandran" userId="8ea1199ef0781eb8" providerId="LiveId" clId="{054F1D58-2D66-44EA-BAE2-6418992DBDE5}" dt="2024-04-02T09:59:09.786" v="2618" actId="20577"/>
          <ac:spMkLst>
            <pc:docMk/>
            <pc:sldMk cId="586367910" sldId="260"/>
            <ac:spMk id="15" creationId="{A092400C-E722-4FA2-8350-1F58839E8E97}"/>
          </ac:spMkLst>
        </pc:spChg>
      </pc:sldChg>
      <pc:sldChg chg="del">
        <pc:chgData name="Srinath Ravichandran" userId="8ea1199ef0781eb8" providerId="LiveId" clId="{054F1D58-2D66-44EA-BAE2-6418992DBDE5}" dt="2024-03-27T09:17:23.741" v="379" actId="47"/>
        <pc:sldMkLst>
          <pc:docMk/>
          <pc:sldMk cId="2502176178" sldId="261"/>
        </pc:sldMkLst>
      </pc:sldChg>
      <pc:sldChg chg="modSp mod">
        <pc:chgData name="Srinath Ravichandran" userId="8ea1199ef0781eb8" providerId="LiveId" clId="{054F1D58-2D66-44EA-BAE2-6418992DBDE5}" dt="2024-04-02T09:58:58.954" v="2612" actId="1035"/>
        <pc:sldMkLst>
          <pc:docMk/>
          <pc:sldMk cId="4179753302" sldId="262"/>
        </pc:sldMkLst>
        <pc:spChg chg="mod">
          <ac:chgData name="Srinath Ravichandran" userId="8ea1199ef0781eb8" providerId="LiveId" clId="{054F1D58-2D66-44EA-BAE2-6418992DBDE5}" dt="2024-04-02T09:58:53.844" v="2611" actId="20577"/>
          <ac:spMkLst>
            <pc:docMk/>
            <pc:sldMk cId="4179753302" sldId="262"/>
            <ac:spMk id="15" creationId="{A092400C-E722-4FA2-8350-1F58839E8E97}"/>
          </ac:spMkLst>
        </pc:spChg>
        <pc:spChg chg="mod">
          <ac:chgData name="Srinath Ravichandran" userId="8ea1199ef0781eb8" providerId="LiveId" clId="{054F1D58-2D66-44EA-BAE2-6418992DBDE5}" dt="2024-04-02T09:57:56.477" v="2588" actId="14100"/>
          <ac:spMkLst>
            <pc:docMk/>
            <pc:sldMk cId="4179753302" sldId="262"/>
            <ac:spMk id="72" creationId="{ED024AE9-9062-1DC0-72D3-50677B1130B7}"/>
          </ac:spMkLst>
        </pc:spChg>
        <pc:grpChg chg="mod">
          <ac:chgData name="Srinath Ravichandran" userId="8ea1199ef0781eb8" providerId="LiveId" clId="{054F1D58-2D66-44EA-BAE2-6418992DBDE5}" dt="2024-04-02T09:58:58.954" v="2612" actId="1035"/>
          <ac:grpSpMkLst>
            <pc:docMk/>
            <pc:sldMk cId="4179753302" sldId="262"/>
            <ac:grpSpMk id="5" creationId="{C9BD1C26-E9B5-E186-D1DF-E95D58BC7D36}"/>
          </ac:grpSpMkLst>
        </pc:grpChg>
      </pc:sldChg>
      <pc:sldChg chg="modSp mod">
        <pc:chgData name="Srinath Ravichandran" userId="8ea1199ef0781eb8" providerId="LiveId" clId="{054F1D58-2D66-44EA-BAE2-6418992DBDE5}" dt="2024-03-28T10:58:44.330" v="2451" actId="20577"/>
        <pc:sldMkLst>
          <pc:docMk/>
          <pc:sldMk cId="3045315240" sldId="265"/>
        </pc:sldMkLst>
        <pc:spChg chg="mod">
          <ac:chgData name="Srinath Ravichandran" userId="8ea1199ef0781eb8" providerId="LiveId" clId="{054F1D58-2D66-44EA-BAE2-6418992DBDE5}" dt="2024-03-28T10:58:44.330" v="2451" actId="20577"/>
          <ac:spMkLst>
            <pc:docMk/>
            <pc:sldMk cId="3045315240" sldId="265"/>
            <ac:spMk id="3" creationId="{1BD8A7AA-00A7-5775-5769-E7F21050278E}"/>
          </ac:spMkLst>
        </pc:spChg>
        <pc:spChg chg="mod">
          <ac:chgData name="Srinath Ravichandran" userId="8ea1199ef0781eb8" providerId="LiveId" clId="{054F1D58-2D66-44EA-BAE2-6418992DBDE5}" dt="2024-03-28T10:20:59.436" v="892" actId="20577"/>
          <ac:spMkLst>
            <pc:docMk/>
            <pc:sldMk cId="3045315240" sldId="265"/>
            <ac:spMk id="8" creationId="{D147481C-F658-02B0-5223-102545B73350}"/>
          </ac:spMkLst>
        </pc:spChg>
      </pc:sldChg>
      <pc:sldChg chg="addSp delSp modSp mod">
        <pc:chgData name="Srinath Ravichandran" userId="8ea1199ef0781eb8" providerId="LiveId" clId="{054F1D58-2D66-44EA-BAE2-6418992DBDE5}" dt="2024-03-27T09:41:47.671" v="431" actId="20577"/>
        <pc:sldMkLst>
          <pc:docMk/>
          <pc:sldMk cId="381489958" sldId="267"/>
        </pc:sldMkLst>
        <pc:spChg chg="mod">
          <ac:chgData name="Srinath Ravichandran" userId="8ea1199ef0781eb8" providerId="LiveId" clId="{054F1D58-2D66-44EA-BAE2-6418992DBDE5}" dt="2024-03-27T09:41:47.671" v="431" actId="20577"/>
          <ac:spMkLst>
            <pc:docMk/>
            <pc:sldMk cId="381489958" sldId="267"/>
            <ac:spMk id="6" creationId="{CF0CAA42-C574-F8AA-E69D-D501EB8E1F91}"/>
          </ac:spMkLst>
        </pc:spChg>
        <pc:picChg chg="add mod">
          <ac:chgData name="Srinath Ravichandran" userId="8ea1199ef0781eb8" providerId="LiveId" clId="{054F1D58-2D66-44EA-BAE2-6418992DBDE5}" dt="2024-03-27T09:15:27.513" v="321"/>
          <ac:picMkLst>
            <pc:docMk/>
            <pc:sldMk cId="381489958" sldId="267"/>
            <ac:picMk id="3" creationId="{CDA418B8-8705-061D-4AC6-CF4E13477871}"/>
          </ac:picMkLst>
        </pc:picChg>
        <pc:picChg chg="del">
          <ac:chgData name="Srinath Ravichandran" userId="8ea1199ef0781eb8" providerId="LiveId" clId="{054F1D58-2D66-44EA-BAE2-6418992DBDE5}" dt="2024-03-27T09:13:03.830" v="262" actId="478"/>
          <ac:picMkLst>
            <pc:docMk/>
            <pc:sldMk cId="381489958" sldId="267"/>
            <ac:picMk id="8" creationId="{94A38318-829B-010D-5FCB-3295CA131515}"/>
          </ac:picMkLst>
        </pc:picChg>
      </pc:sldChg>
      <pc:sldChg chg="addSp delSp modSp mod">
        <pc:chgData name="Srinath Ravichandran" userId="8ea1199ef0781eb8" providerId="LiveId" clId="{054F1D58-2D66-44EA-BAE2-6418992DBDE5}" dt="2024-03-28T10:13:26.506" v="551" actId="1076"/>
        <pc:sldMkLst>
          <pc:docMk/>
          <pc:sldMk cId="2135196672" sldId="268"/>
        </pc:sldMkLst>
        <pc:spChg chg="mod">
          <ac:chgData name="Srinath Ravichandran" userId="8ea1199ef0781eb8" providerId="LiveId" clId="{054F1D58-2D66-44EA-BAE2-6418992DBDE5}" dt="2024-03-28T10:13:26.506" v="551" actId="1076"/>
          <ac:spMkLst>
            <pc:docMk/>
            <pc:sldMk cId="2135196672" sldId="268"/>
            <ac:spMk id="8" creationId="{CB37E4C7-7E23-351D-E7D8-725C868E9EA1}"/>
          </ac:spMkLst>
        </pc:spChg>
        <pc:picChg chg="add mod">
          <ac:chgData name="Srinath Ravichandran" userId="8ea1199ef0781eb8" providerId="LiveId" clId="{054F1D58-2D66-44EA-BAE2-6418992DBDE5}" dt="2024-03-28T10:12:48.504" v="476" actId="931"/>
          <ac:picMkLst>
            <pc:docMk/>
            <pc:sldMk cId="2135196672" sldId="268"/>
            <ac:picMk id="3" creationId="{BA363BCA-3A02-EC13-B552-0535A6CDB6E0}"/>
          </ac:picMkLst>
        </pc:picChg>
        <pc:picChg chg="del">
          <ac:chgData name="Srinath Ravichandran" userId="8ea1199ef0781eb8" providerId="LiveId" clId="{054F1D58-2D66-44EA-BAE2-6418992DBDE5}" dt="2024-03-27T09:13:07.511" v="263" actId="478"/>
          <ac:picMkLst>
            <pc:docMk/>
            <pc:sldMk cId="2135196672" sldId="268"/>
            <ac:picMk id="32" creationId="{9D7D1727-FF49-1C26-3022-D15B4B1F46ED}"/>
          </ac:picMkLst>
        </pc:picChg>
      </pc:sldChg>
      <pc:sldChg chg="addSp delSp modSp mod ord">
        <pc:chgData name="Srinath Ravichandran" userId="8ea1199ef0781eb8" providerId="LiveId" clId="{054F1D58-2D66-44EA-BAE2-6418992DBDE5}" dt="2024-04-02T10:01:46.210" v="2624" actId="1076"/>
        <pc:sldMkLst>
          <pc:docMk/>
          <pc:sldMk cId="3884227712" sldId="269"/>
        </pc:sldMkLst>
        <pc:spChg chg="mod">
          <ac:chgData name="Srinath Ravichandran" userId="8ea1199ef0781eb8" providerId="LiveId" clId="{054F1D58-2D66-44EA-BAE2-6418992DBDE5}" dt="2024-04-02T09:58:18.488" v="2601" actId="20577"/>
          <ac:spMkLst>
            <pc:docMk/>
            <pc:sldMk cId="3884227712" sldId="269"/>
            <ac:spMk id="6" creationId="{01264583-0742-2385-398B-73AE18D7C148}"/>
          </ac:spMkLst>
        </pc:spChg>
        <pc:grpChg chg="del">
          <ac:chgData name="Srinath Ravichandran" userId="8ea1199ef0781eb8" providerId="LiveId" clId="{054F1D58-2D66-44EA-BAE2-6418992DBDE5}" dt="2024-03-27T09:13:12.679" v="264" actId="478"/>
          <ac:grpSpMkLst>
            <pc:docMk/>
            <pc:sldMk cId="3884227712" sldId="269"/>
            <ac:grpSpMk id="30" creationId="{9691CE1A-B6EE-19F8-B8B0-7A2B7C156801}"/>
          </ac:grpSpMkLst>
        </pc:grpChg>
        <pc:picChg chg="add del mod">
          <ac:chgData name="Srinath Ravichandran" userId="8ea1199ef0781eb8" providerId="LiveId" clId="{054F1D58-2D66-44EA-BAE2-6418992DBDE5}" dt="2024-04-02T09:30:02.426" v="2483" actId="478"/>
          <ac:picMkLst>
            <pc:docMk/>
            <pc:sldMk cId="3884227712" sldId="269"/>
            <ac:picMk id="3" creationId="{622FA82A-C35B-4DF5-A634-DDE08CF5E6A2}"/>
          </ac:picMkLst>
        </pc:picChg>
        <pc:picChg chg="add mod">
          <ac:chgData name="Srinath Ravichandran" userId="8ea1199ef0781eb8" providerId="LiveId" clId="{054F1D58-2D66-44EA-BAE2-6418992DBDE5}" dt="2024-04-02T10:00:52.551" v="2620" actId="1076"/>
          <ac:picMkLst>
            <pc:docMk/>
            <pc:sldMk cId="3884227712" sldId="269"/>
            <ac:picMk id="7" creationId="{04EF5CAE-DBE6-CDC5-5063-3E60ED3DE4F5}"/>
          </ac:picMkLst>
        </pc:picChg>
        <pc:picChg chg="add mod">
          <ac:chgData name="Srinath Ravichandran" userId="8ea1199ef0781eb8" providerId="LiveId" clId="{054F1D58-2D66-44EA-BAE2-6418992DBDE5}" dt="2024-04-02T10:01:46.210" v="2624" actId="1076"/>
          <ac:picMkLst>
            <pc:docMk/>
            <pc:sldMk cId="3884227712" sldId="269"/>
            <ac:picMk id="9" creationId="{93F02FDF-3E06-870E-6091-0CAB05E0A9D7}"/>
          </ac:picMkLst>
        </pc:picChg>
      </pc:sldChg>
      <pc:sldChg chg="addSp delSp modSp del mod">
        <pc:chgData name="Srinath Ravichandran" userId="8ea1199ef0781eb8" providerId="LiveId" clId="{054F1D58-2D66-44EA-BAE2-6418992DBDE5}" dt="2024-04-02T09:39:50.319" v="2573" actId="2696"/>
        <pc:sldMkLst>
          <pc:docMk/>
          <pc:sldMk cId="1379672631" sldId="270"/>
        </pc:sldMkLst>
        <pc:spChg chg="add del mod">
          <ac:chgData name="Srinath Ravichandran" userId="8ea1199ef0781eb8" providerId="LiveId" clId="{054F1D58-2D66-44EA-BAE2-6418992DBDE5}" dt="2024-03-27T09:10:30.278" v="244" actId="931"/>
          <ac:spMkLst>
            <pc:docMk/>
            <pc:sldMk cId="1379672631" sldId="270"/>
            <ac:spMk id="3" creationId="{1DDCA998-70E9-A029-F349-86681AD44731}"/>
          </ac:spMkLst>
        </pc:spChg>
        <pc:spChg chg="add mod">
          <ac:chgData name="Srinath Ravichandran" userId="8ea1199ef0781eb8" providerId="LiveId" clId="{054F1D58-2D66-44EA-BAE2-6418992DBDE5}" dt="2024-04-02T09:28:27.186" v="2452" actId="478"/>
          <ac:spMkLst>
            <pc:docMk/>
            <pc:sldMk cId="1379672631" sldId="270"/>
            <ac:spMk id="3" creationId="{92DD51DF-AD7C-10F6-5227-B9ECD7369D46}"/>
          </ac:spMkLst>
        </pc:spChg>
        <pc:spChg chg="mod">
          <ac:chgData name="Srinath Ravichandran" userId="8ea1199ef0781eb8" providerId="LiveId" clId="{054F1D58-2D66-44EA-BAE2-6418992DBDE5}" dt="2024-04-02T09:28:33.309" v="2482" actId="20577"/>
          <ac:spMkLst>
            <pc:docMk/>
            <pc:sldMk cId="1379672631" sldId="270"/>
            <ac:spMk id="8" creationId="{E48F2658-82A6-D642-781E-4551F38B424D}"/>
          </ac:spMkLst>
        </pc:spChg>
        <pc:picChg chg="del">
          <ac:chgData name="Srinath Ravichandran" userId="8ea1199ef0781eb8" providerId="LiveId" clId="{054F1D58-2D66-44EA-BAE2-6418992DBDE5}" dt="2024-03-27T09:01:52.816" v="27" actId="478"/>
          <ac:picMkLst>
            <pc:docMk/>
            <pc:sldMk cId="1379672631" sldId="270"/>
            <ac:picMk id="7" creationId="{21C0C58D-2C1C-4265-1BB3-51E6245635E1}"/>
          </ac:picMkLst>
        </pc:picChg>
        <pc:picChg chg="add del mod">
          <ac:chgData name="Srinath Ravichandran" userId="8ea1199ef0781eb8" providerId="LiveId" clId="{054F1D58-2D66-44EA-BAE2-6418992DBDE5}" dt="2024-04-02T09:28:27.186" v="2452" actId="478"/>
          <ac:picMkLst>
            <pc:docMk/>
            <pc:sldMk cId="1379672631" sldId="270"/>
            <ac:picMk id="9" creationId="{91F777DB-2EC9-D3F8-6892-8A6B7701537C}"/>
          </ac:picMkLst>
        </pc:picChg>
      </pc:sldChg>
      <pc:sldChg chg="addSp delSp modSp add mod">
        <pc:chgData name="Srinath Ravichandran" userId="8ea1199ef0781eb8" providerId="LiveId" clId="{054F1D58-2D66-44EA-BAE2-6418992DBDE5}" dt="2024-04-02T09:34:31.228" v="2548" actId="20577"/>
        <pc:sldMkLst>
          <pc:docMk/>
          <pc:sldMk cId="3412268313" sldId="271"/>
        </pc:sldMkLst>
        <pc:spChg chg="del">
          <ac:chgData name="Srinath Ravichandran" userId="8ea1199ef0781eb8" providerId="LiveId" clId="{054F1D58-2D66-44EA-BAE2-6418992DBDE5}" dt="2024-03-27T09:11:31.575" v="261" actId="931"/>
          <ac:spMkLst>
            <pc:docMk/>
            <pc:sldMk cId="3412268313" sldId="271"/>
            <ac:spMk id="3" creationId="{1DDCA998-70E9-A029-F349-86681AD44731}"/>
          </ac:spMkLst>
        </pc:spChg>
        <pc:spChg chg="add del mod">
          <ac:chgData name="Srinath Ravichandran" userId="8ea1199ef0781eb8" providerId="LiveId" clId="{054F1D58-2D66-44EA-BAE2-6418992DBDE5}" dt="2024-04-02T09:34:08.743" v="2521"/>
          <ac:spMkLst>
            <pc:docMk/>
            <pc:sldMk cId="3412268313" sldId="271"/>
            <ac:spMk id="3" creationId="{9B89EFD0-911D-1E51-7A28-C6F4F27B9AE9}"/>
          </ac:spMkLst>
        </pc:spChg>
        <pc:spChg chg="mod">
          <ac:chgData name="Srinath Ravichandran" userId="8ea1199ef0781eb8" providerId="LiveId" clId="{054F1D58-2D66-44EA-BAE2-6418992DBDE5}" dt="2024-04-02T09:34:31.228" v="2548" actId="20577"/>
          <ac:spMkLst>
            <pc:docMk/>
            <pc:sldMk cId="3412268313" sldId="271"/>
            <ac:spMk id="8" creationId="{E48F2658-82A6-D642-781E-4551F38B424D}"/>
          </ac:spMkLst>
        </pc:spChg>
        <pc:picChg chg="add del mod">
          <ac:chgData name="Srinath Ravichandran" userId="8ea1199ef0781eb8" providerId="LiveId" clId="{054F1D58-2D66-44EA-BAE2-6418992DBDE5}" dt="2024-04-02T09:30:17.426" v="2510" actId="478"/>
          <ac:picMkLst>
            <pc:docMk/>
            <pc:sldMk cId="3412268313" sldId="271"/>
            <ac:picMk id="6" creationId="{5EC7C288-FD5F-D61E-6BC5-28F192ED8A8D}"/>
          </ac:picMkLst>
        </pc:picChg>
        <pc:picChg chg="add mod">
          <ac:chgData name="Srinath Ravichandran" userId="8ea1199ef0781eb8" providerId="LiveId" clId="{054F1D58-2D66-44EA-BAE2-6418992DBDE5}" dt="2024-04-02T09:34:08.743" v="2521"/>
          <ac:picMkLst>
            <pc:docMk/>
            <pc:sldMk cId="3412268313" sldId="271"/>
            <ac:picMk id="9" creationId="{395B41B9-E667-F3B8-6DB3-27532357CE96}"/>
          </ac:picMkLst>
        </pc:picChg>
      </pc:sldChg>
      <pc:sldChg chg="new del">
        <pc:chgData name="Srinath Ravichandran" userId="8ea1199ef0781eb8" providerId="LiveId" clId="{054F1D58-2D66-44EA-BAE2-6418992DBDE5}" dt="2024-03-27T09:04:26.072" v="29" actId="47"/>
        <pc:sldMkLst>
          <pc:docMk/>
          <pc:sldMk cId="3908321515" sldId="271"/>
        </pc:sldMkLst>
      </pc:sldChg>
      <pc:sldChg chg="addSp delSp modSp add mod">
        <pc:chgData name="Srinath Ravichandran" userId="8ea1199ef0781eb8" providerId="LiveId" clId="{054F1D58-2D66-44EA-BAE2-6418992DBDE5}" dt="2024-03-28T10:43:47.019" v="1474" actId="14100"/>
        <pc:sldMkLst>
          <pc:docMk/>
          <pc:sldMk cId="1729902508" sldId="272"/>
        </pc:sldMkLst>
        <pc:spChg chg="mod">
          <ac:chgData name="Srinath Ravichandran" userId="8ea1199ef0781eb8" providerId="LiveId" clId="{054F1D58-2D66-44EA-BAE2-6418992DBDE5}" dt="2024-03-28T10:39:45.236" v="1470" actId="20577"/>
          <ac:spMkLst>
            <pc:docMk/>
            <pc:sldMk cId="1729902508" sldId="272"/>
            <ac:spMk id="6" creationId="{01264583-0742-2385-398B-73AE18D7C148}"/>
          </ac:spMkLst>
        </pc:spChg>
        <pc:picChg chg="del">
          <ac:chgData name="Srinath Ravichandran" userId="8ea1199ef0781eb8" providerId="LiveId" clId="{054F1D58-2D66-44EA-BAE2-6418992DBDE5}" dt="2024-03-28T10:39:12.849" v="1405" actId="478"/>
          <ac:picMkLst>
            <pc:docMk/>
            <pc:sldMk cId="1729902508" sldId="272"/>
            <ac:picMk id="3" creationId="{622FA82A-C35B-4DF5-A634-DDE08CF5E6A2}"/>
          </ac:picMkLst>
        </pc:picChg>
        <pc:picChg chg="add mod">
          <ac:chgData name="Srinath Ravichandran" userId="8ea1199ef0781eb8" providerId="LiveId" clId="{054F1D58-2D66-44EA-BAE2-6418992DBDE5}" dt="2024-03-28T10:43:23.212" v="1472" actId="14100"/>
          <ac:picMkLst>
            <pc:docMk/>
            <pc:sldMk cId="1729902508" sldId="272"/>
            <ac:picMk id="7" creationId="{6182E1BD-9CD1-3138-E9B9-FF603FEFD4C2}"/>
          </ac:picMkLst>
        </pc:picChg>
        <pc:picChg chg="add mod">
          <ac:chgData name="Srinath Ravichandran" userId="8ea1199ef0781eb8" providerId="LiveId" clId="{054F1D58-2D66-44EA-BAE2-6418992DBDE5}" dt="2024-03-28T10:43:47.019" v="1474" actId="14100"/>
          <ac:picMkLst>
            <pc:docMk/>
            <pc:sldMk cId="1729902508" sldId="272"/>
            <ac:picMk id="9" creationId="{BAE673E7-6899-2C9C-E79C-99CBD84CA9A9}"/>
          </ac:picMkLst>
        </pc:picChg>
      </pc:sldChg>
      <pc:sldChg chg="addSp delSp modSp add mod">
        <pc:chgData name="Srinath Ravichandran" userId="8ea1199ef0781eb8" providerId="LiveId" clId="{054F1D58-2D66-44EA-BAE2-6418992DBDE5}" dt="2024-04-02T10:15:49.855" v="2660" actId="20577"/>
        <pc:sldMkLst>
          <pc:docMk/>
          <pc:sldMk cId="1826269450" sldId="273"/>
        </pc:sldMkLst>
        <pc:spChg chg="add del mod">
          <ac:chgData name="Srinath Ravichandran" userId="8ea1199ef0781eb8" providerId="LiveId" clId="{054F1D58-2D66-44EA-BAE2-6418992DBDE5}" dt="2024-04-02T10:15:41.559" v="2648"/>
          <ac:spMkLst>
            <pc:docMk/>
            <pc:sldMk cId="1826269450" sldId="273"/>
            <ac:spMk id="3" creationId="{EC5BF1F0-346F-4895-1C2F-687209EF3A6F}"/>
          </ac:spMkLst>
        </pc:spChg>
        <pc:spChg chg="mod">
          <ac:chgData name="Srinath Ravichandran" userId="8ea1199ef0781eb8" providerId="LiveId" clId="{054F1D58-2D66-44EA-BAE2-6418992DBDE5}" dt="2024-04-02T10:15:49.855" v="2660" actId="20577"/>
          <ac:spMkLst>
            <pc:docMk/>
            <pc:sldMk cId="1826269450" sldId="273"/>
            <ac:spMk id="8" creationId="{E48F2658-82A6-D642-781E-4551F38B424D}"/>
          </ac:spMkLst>
        </pc:spChg>
        <pc:picChg chg="add mod">
          <ac:chgData name="Srinath Ravichandran" userId="8ea1199ef0781eb8" providerId="LiveId" clId="{054F1D58-2D66-44EA-BAE2-6418992DBDE5}" dt="2024-04-02T10:15:41.559" v="2648"/>
          <ac:picMkLst>
            <pc:docMk/>
            <pc:sldMk cId="1826269450" sldId="273"/>
            <ac:picMk id="7" creationId="{347C7DB0-4674-04DA-6AA5-6493AB44F0CB}"/>
          </ac:picMkLst>
        </pc:picChg>
        <pc:picChg chg="del">
          <ac:chgData name="Srinath Ravichandran" userId="8ea1199ef0781eb8" providerId="LiveId" clId="{054F1D58-2D66-44EA-BAE2-6418992DBDE5}" dt="2024-04-02T10:11:15.720" v="2626" actId="478"/>
          <ac:picMkLst>
            <pc:docMk/>
            <pc:sldMk cId="1826269450" sldId="273"/>
            <ac:picMk id="9" creationId="{395B41B9-E667-F3B8-6DB3-27532357CE96}"/>
          </ac:picMkLst>
        </pc:picChg>
      </pc:sldChg>
    </pc:docChg>
  </pc:docChgLst>
  <pc:docChgLst>
    <pc:chgData name="Srinath Ravichandran" userId="8ea1199ef0781eb8" providerId="LiveId" clId="{1F83D189-9AE6-4C21-9F29-D398FBDBE97C}"/>
    <pc:docChg chg="undo custSel addSld delSld modSld sldOrd">
      <pc:chgData name="Srinath Ravichandran" userId="8ea1199ef0781eb8" providerId="LiveId" clId="{1F83D189-9AE6-4C21-9F29-D398FBDBE97C}" dt="2024-02-24T10:38:23.345" v="5627" actId="20577"/>
      <pc:docMkLst>
        <pc:docMk/>
      </pc:docMkLst>
      <pc:sldChg chg="modSp">
        <pc:chgData name="Srinath Ravichandran" userId="8ea1199ef0781eb8" providerId="LiveId" clId="{1F83D189-9AE6-4C21-9F29-D398FBDBE97C}" dt="2024-02-23T03:25:48.415" v="0"/>
        <pc:sldMkLst>
          <pc:docMk/>
          <pc:sldMk cId="3000846103" sldId="257"/>
        </pc:sldMkLst>
        <pc:spChg chg="mod">
          <ac:chgData name="Srinath Ravichandran" userId="8ea1199ef0781eb8" providerId="LiveId" clId="{1F83D189-9AE6-4C21-9F29-D398FBDBE97C}" dt="2024-02-23T03:25:48.415" v="0"/>
          <ac:spMkLst>
            <pc:docMk/>
            <pc:sldMk cId="3000846103" sldId="257"/>
            <ac:spMk id="6" creationId="{C53223A8-44C3-15D1-A7CF-5FDCF66BFAB9}"/>
          </ac:spMkLst>
        </pc:spChg>
      </pc:sldChg>
      <pc:sldChg chg="modSp mod">
        <pc:chgData name="Srinath Ravichandran" userId="8ea1199ef0781eb8" providerId="LiveId" clId="{1F83D189-9AE6-4C21-9F29-D398FBDBE97C}" dt="2024-02-24T10:38:23.345" v="5627" actId="20577"/>
        <pc:sldMkLst>
          <pc:docMk/>
          <pc:sldMk cId="4052531313" sldId="258"/>
        </pc:sldMkLst>
        <pc:spChg chg="mod">
          <ac:chgData name="Srinath Ravichandran" userId="8ea1199ef0781eb8" providerId="LiveId" clId="{1F83D189-9AE6-4C21-9F29-D398FBDBE97C}" dt="2024-02-23T03:31:42.370" v="119" actId="1076"/>
          <ac:spMkLst>
            <pc:docMk/>
            <pc:sldMk cId="4052531313" sldId="258"/>
            <ac:spMk id="3" creationId="{DBFFA843-D639-CA95-E30F-E90F22C38314}"/>
          </ac:spMkLst>
        </pc:spChg>
        <pc:spChg chg="mod">
          <ac:chgData name="Srinath Ravichandran" userId="8ea1199ef0781eb8" providerId="LiveId" clId="{1F83D189-9AE6-4C21-9F29-D398FBDBE97C}" dt="2024-02-23T03:31:03.867" v="115" actId="207"/>
          <ac:spMkLst>
            <pc:docMk/>
            <pc:sldMk cId="4052531313" sldId="258"/>
            <ac:spMk id="4" creationId="{CB2DA7E2-B419-4E34-8838-323A70277F31}"/>
          </ac:spMkLst>
        </pc:spChg>
        <pc:spChg chg="mod">
          <ac:chgData name="Srinath Ravichandran" userId="8ea1199ef0781eb8" providerId="LiveId" clId="{1F83D189-9AE6-4C21-9F29-D398FBDBE97C}" dt="2024-02-23T03:31:12.323" v="116" actId="207"/>
          <ac:spMkLst>
            <pc:docMk/>
            <pc:sldMk cId="4052531313" sldId="258"/>
            <ac:spMk id="6" creationId="{58EB2C71-5F38-4C49-8DAC-FAA15F73E747}"/>
          </ac:spMkLst>
        </pc:spChg>
        <pc:spChg chg="mod">
          <ac:chgData name="Srinath Ravichandran" userId="8ea1199ef0781eb8" providerId="LiveId" clId="{1F83D189-9AE6-4C21-9F29-D398FBDBE97C}" dt="2024-02-24T10:38:23.345" v="5627" actId="20577"/>
          <ac:spMkLst>
            <pc:docMk/>
            <pc:sldMk cId="4052531313" sldId="258"/>
            <ac:spMk id="15" creationId="{A092400C-E722-4FA2-8350-1F58839E8E97}"/>
          </ac:spMkLst>
        </pc:spChg>
      </pc:sldChg>
      <pc:sldChg chg="modSp mod">
        <pc:chgData name="Srinath Ravichandran" userId="8ea1199ef0781eb8" providerId="LiveId" clId="{1F83D189-9AE6-4C21-9F29-D398FBDBE97C}" dt="2024-02-24T09:03:22.994" v="5402" actId="20577"/>
        <pc:sldMkLst>
          <pc:docMk/>
          <pc:sldMk cId="12052407" sldId="259"/>
        </pc:sldMkLst>
        <pc:spChg chg="mod">
          <ac:chgData name="Srinath Ravichandran" userId="8ea1199ef0781eb8" providerId="LiveId" clId="{1F83D189-9AE6-4C21-9F29-D398FBDBE97C}" dt="2024-02-23T03:31:29.438" v="118" actId="1036"/>
          <ac:spMkLst>
            <pc:docMk/>
            <pc:sldMk cId="12052407" sldId="259"/>
            <ac:spMk id="3" creationId="{E51E5F49-27AB-14E9-56FC-BA657E51646E}"/>
          </ac:spMkLst>
        </pc:spChg>
        <pc:spChg chg="mod">
          <ac:chgData name="Srinath Ravichandran" userId="8ea1199ef0781eb8" providerId="LiveId" clId="{1F83D189-9AE6-4C21-9F29-D398FBDBE97C}" dt="2024-02-24T09:03:22.994" v="5402" actId="20577"/>
          <ac:spMkLst>
            <pc:docMk/>
            <pc:sldMk cId="12052407" sldId="259"/>
            <ac:spMk id="15" creationId="{A092400C-E722-4FA2-8350-1F58839E8E97}"/>
          </ac:spMkLst>
        </pc:spChg>
      </pc:sldChg>
      <pc:sldChg chg="modSp mod">
        <pc:chgData name="Srinath Ravichandran" userId="8ea1199ef0781eb8" providerId="LiveId" clId="{1F83D189-9AE6-4C21-9F29-D398FBDBE97C}" dt="2024-02-24T07:36:52.894" v="4826" actId="20577"/>
        <pc:sldMkLst>
          <pc:docMk/>
          <pc:sldMk cId="586367910" sldId="260"/>
        </pc:sldMkLst>
        <pc:spChg chg="mod">
          <ac:chgData name="Srinath Ravichandran" userId="8ea1199ef0781eb8" providerId="LiveId" clId="{1F83D189-9AE6-4C21-9F29-D398FBDBE97C}" dt="2024-02-23T03:25:48.415" v="0"/>
          <ac:spMkLst>
            <pc:docMk/>
            <pc:sldMk cId="586367910" sldId="260"/>
            <ac:spMk id="3" creationId="{9545CB47-86F7-6E6A-BA74-312F875C2458}"/>
          </ac:spMkLst>
        </pc:spChg>
        <pc:spChg chg="mod">
          <ac:chgData name="Srinath Ravichandran" userId="8ea1199ef0781eb8" providerId="LiveId" clId="{1F83D189-9AE6-4C21-9F29-D398FBDBE97C}" dt="2024-02-24T07:36:52.894" v="4826" actId="20577"/>
          <ac:spMkLst>
            <pc:docMk/>
            <pc:sldMk cId="586367910" sldId="260"/>
            <ac:spMk id="15" creationId="{A092400C-E722-4FA2-8350-1F58839E8E97}"/>
          </ac:spMkLst>
        </pc:spChg>
      </pc:sldChg>
      <pc:sldChg chg="modSp">
        <pc:chgData name="Srinath Ravichandran" userId="8ea1199ef0781eb8" providerId="LiveId" clId="{1F83D189-9AE6-4C21-9F29-D398FBDBE97C}" dt="2024-02-23T03:25:48.415" v="0"/>
        <pc:sldMkLst>
          <pc:docMk/>
          <pc:sldMk cId="2502176178" sldId="261"/>
        </pc:sldMkLst>
        <pc:spChg chg="mod">
          <ac:chgData name="Srinath Ravichandran" userId="8ea1199ef0781eb8" providerId="LiveId" clId="{1F83D189-9AE6-4C21-9F29-D398FBDBE97C}" dt="2024-02-23T03:25:48.415" v="0"/>
          <ac:spMkLst>
            <pc:docMk/>
            <pc:sldMk cId="2502176178" sldId="261"/>
            <ac:spMk id="5" creationId="{B0038ECF-144C-7D5D-77B6-D71DF4F7EB64}"/>
          </ac:spMkLst>
        </pc:spChg>
      </pc:sldChg>
      <pc:sldChg chg="addSp delSp modSp mod">
        <pc:chgData name="Srinath Ravichandran" userId="8ea1199ef0781eb8" providerId="LiveId" clId="{1F83D189-9AE6-4C21-9F29-D398FBDBE97C}" dt="2024-02-24T07:39:54.835" v="4847" actId="1076"/>
        <pc:sldMkLst>
          <pc:docMk/>
          <pc:sldMk cId="4179753302" sldId="262"/>
        </pc:sldMkLst>
        <pc:spChg chg="mod">
          <ac:chgData name="Srinath Ravichandran" userId="8ea1199ef0781eb8" providerId="LiveId" clId="{1F83D189-9AE6-4C21-9F29-D398FBDBE97C}" dt="2024-02-23T19:48:28.987" v="1378" actId="1076"/>
          <ac:spMkLst>
            <pc:docMk/>
            <pc:sldMk cId="4179753302" sldId="262"/>
            <ac:spMk id="2" creationId="{29223522-6691-4A8A-AFDA-C23FA24E5DFC}"/>
          </ac:spMkLst>
        </pc:spChg>
        <pc:spChg chg="mod">
          <ac:chgData name="Srinath Ravichandran" userId="8ea1199ef0781eb8" providerId="LiveId" clId="{1F83D189-9AE6-4C21-9F29-D398FBDBE97C}" dt="2024-02-23T03:25:48.415" v="0"/>
          <ac:spMkLst>
            <pc:docMk/>
            <pc:sldMk cId="4179753302" sldId="262"/>
            <ac:spMk id="3" creationId="{8BD267FA-0528-90DD-97BD-1FBB2B70DB13}"/>
          </ac:spMkLst>
        </pc:spChg>
        <pc:spChg chg="mod">
          <ac:chgData name="Srinath Ravichandran" userId="8ea1199ef0781eb8" providerId="LiveId" clId="{1F83D189-9AE6-4C21-9F29-D398FBDBE97C}" dt="2024-02-23T19:35:12.516" v="1240" actId="6549"/>
          <ac:spMkLst>
            <pc:docMk/>
            <pc:sldMk cId="4179753302" sldId="262"/>
            <ac:spMk id="7" creationId="{26AA5B36-FB4C-9857-3CD7-DCF27130881C}"/>
          </ac:spMkLst>
        </pc:spChg>
        <pc:spChg chg="add mod">
          <ac:chgData name="Srinath Ravichandran" userId="8ea1199ef0781eb8" providerId="LiveId" clId="{1F83D189-9AE6-4C21-9F29-D398FBDBE97C}" dt="2024-02-24T07:39:23.294" v="4843" actId="164"/>
          <ac:spMkLst>
            <pc:docMk/>
            <pc:sldMk cId="4179753302" sldId="262"/>
            <ac:spMk id="11" creationId="{A673E268-44F7-84BD-4527-1D4F5CBC29FD}"/>
          </ac:spMkLst>
        </pc:spChg>
        <pc:spChg chg="add mod">
          <ac:chgData name="Srinath Ravichandran" userId="8ea1199ef0781eb8" providerId="LiveId" clId="{1F83D189-9AE6-4C21-9F29-D398FBDBE97C}" dt="2024-02-24T07:39:23.294" v="4843" actId="164"/>
          <ac:spMkLst>
            <pc:docMk/>
            <pc:sldMk cId="4179753302" sldId="262"/>
            <ac:spMk id="13" creationId="{51BEFBEF-11EF-67B1-AAD2-D84E9C46C19D}"/>
          </ac:spMkLst>
        </pc:spChg>
        <pc:spChg chg="add mod">
          <ac:chgData name="Srinath Ravichandran" userId="8ea1199ef0781eb8" providerId="LiveId" clId="{1F83D189-9AE6-4C21-9F29-D398FBDBE97C}" dt="2024-02-24T07:39:23.294" v="4843" actId="164"/>
          <ac:spMkLst>
            <pc:docMk/>
            <pc:sldMk cId="4179753302" sldId="262"/>
            <ac:spMk id="14" creationId="{14496EF5-57A3-0DD4-E4A3-DCF8639C9AC3}"/>
          </ac:spMkLst>
        </pc:spChg>
        <pc:spChg chg="mod">
          <ac:chgData name="Srinath Ravichandran" userId="8ea1199ef0781eb8" providerId="LiveId" clId="{1F83D189-9AE6-4C21-9F29-D398FBDBE97C}" dt="2024-02-24T07:39:11.631" v="4842" actId="20577"/>
          <ac:spMkLst>
            <pc:docMk/>
            <pc:sldMk cId="4179753302" sldId="262"/>
            <ac:spMk id="15" creationId="{A092400C-E722-4FA2-8350-1F58839E8E97}"/>
          </ac:spMkLst>
        </pc:spChg>
        <pc:spChg chg="add mod">
          <ac:chgData name="Srinath Ravichandran" userId="8ea1199ef0781eb8" providerId="LiveId" clId="{1F83D189-9AE6-4C21-9F29-D398FBDBE97C}" dt="2024-02-24T07:39:23.294" v="4843" actId="164"/>
          <ac:spMkLst>
            <pc:docMk/>
            <pc:sldMk cId="4179753302" sldId="262"/>
            <ac:spMk id="47" creationId="{FA7B4A65-1CEA-7A40-2754-2AFD9C6D7201}"/>
          </ac:spMkLst>
        </pc:spChg>
        <pc:spChg chg="add mod">
          <ac:chgData name="Srinath Ravichandran" userId="8ea1199ef0781eb8" providerId="LiveId" clId="{1F83D189-9AE6-4C21-9F29-D398FBDBE97C}" dt="2024-02-24T07:39:23.294" v="4843" actId="164"/>
          <ac:spMkLst>
            <pc:docMk/>
            <pc:sldMk cId="4179753302" sldId="262"/>
            <ac:spMk id="48" creationId="{217105F6-95F0-99C6-9F98-046636A42EED}"/>
          </ac:spMkLst>
        </pc:spChg>
        <pc:spChg chg="add mod">
          <ac:chgData name="Srinath Ravichandran" userId="8ea1199ef0781eb8" providerId="LiveId" clId="{1F83D189-9AE6-4C21-9F29-D398FBDBE97C}" dt="2024-02-24T07:39:23.294" v="4843" actId="164"/>
          <ac:spMkLst>
            <pc:docMk/>
            <pc:sldMk cId="4179753302" sldId="262"/>
            <ac:spMk id="49" creationId="{F75DF5DD-35DE-189F-8510-E8C99A0E4557}"/>
          </ac:spMkLst>
        </pc:spChg>
        <pc:spChg chg="add mod">
          <ac:chgData name="Srinath Ravichandran" userId="8ea1199ef0781eb8" providerId="LiveId" clId="{1F83D189-9AE6-4C21-9F29-D398FBDBE97C}" dt="2024-02-24T07:39:23.294" v="4843" actId="164"/>
          <ac:spMkLst>
            <pc:docMk/>
            <pc:sldMk cId="4179753302" sldId="262"/>
            <ac:spMk id="50" creationId="{5E8A5946-B10F-6263-CA70-113825D346F3}"/>
          </ac:spMkLst>
        </pc:spChg>
        <pc:spChg chg="add mod">
          <ac:chgData name="Srinath Ravichandran" userId="8ea1199ef0781eb8" providerId="LiveId" clId="{1F83D189-9AE6-4C21-9F29-D398FBDBE97C}" dt="2024-02-24T07:39:23.294" v="4843" actId="164"/>
          <ac:spMkLst>
            <pc:docMk/>
            <pc:sldMk cId="4179753302" sldId="262"/>
            <ac:spMk id="72" creationId="{ED024AE9-9062-1DC0-72D3-50677B1130B7}"/>
          </ac:spMkLst>
        </pc:spChg>
        <pc:spChg chg="add mod">
          <ac:chgData name="Srinath Ravichandran" userId="8ea1199ef0781eb8" providerId="LiveId" clId="{1F83D189-9AE6-4C21-9F29-D398FBDBE97C}" dt="2024-02-24T07:39:23.294" v="4843" actId="164"/>
          <ac:spMkLst>
            <pc:docMk/>
            <pc:sldMk cId="4179753302" sldId="262"/>
            <ac:spMk id="73" creationId="{0FAADC76-5B0B-9E66-7060-583EAB1330E9}"/>
          </ac:spMkLst>
        </pc:spChg>
        <pc:spChg chg="add mod">
          <ac:chgData name="Srinath Ravichandran" userId="8ea1199ef0781eb8" providerId="LiveId" clId="{1F83D189-9AE6-4C21-9F29-D398FBDBE97C}" dt="2024-02-24T07:39:23.294" v="4843" actId="164"/>
          <ac:spMkLst>
            <pc:docMk/>
            <pc:sldMk cId="4179753302" sldId="262"/>
            <ac:spMk id="74" creationId="{E07BFAA3-7419-BCF2-C074-77BF4BF0F13F}"/>
          </ac:spMkLst>
        </pc:spChg>
        <pc:spChg chg="add mod">
          <ac:chgData name="Srinath Ravichandran" userId="8ea1199ef0781eb8" providerId="LiveId" clId="{1F83D189-9AE6-4C21-9F29-D398FBDBE97C}" dt="2024-02-24T07:39:23.294" v="4843" actId="164"/>
          <ac:spMkLst>
            <pc:docMk/>
            <pc:sldMk cId="4179753302" sldId="262"/>
            <ac:spMk id="81" creationId="{7C6FE499-5928-8871-6084-FC3DC110979E}"/>
          </ac:spMkLst>
        </pc:spChg>
        <pc:spChg chg="add mod">
          <ac:chgData name="Srinath Ravichandran" userId="8ea1199ef0781eb8" providerId="LiveId" clId="{1F83D189-9AE6-4C21-9F29-D398FBDBE97C}" dt="2024-02-24T07:39:54.835" v="4847" actId="1076"/>
          <ac:spMkLst>
            <pc:docMk/>
            <pc:sldMk cId="4179753302" sldId="262"/>
            <ac:spMk id="82" creationId="{94951807-7202-40CF-2583-B6C421ED63F2}"/>
          </ac:spMkLst>
        </pc:spChg>
        <pc:spChg chg="add mod">
          <ac:chgData name="Srinath Ravichandran" userId="8ea1199ef0781eb8" providerId="LiveId" clId="{1F83D189-9AE6-4C21-9F29-D398FBDBE97C}" dt="2024-02-24T07:39:23.294" v="4843" actId="164"/>
          <ac:spMkLst>
            <pc:docMk/>
            <pc:sldMk cId="4179753302" sldId="262"/>
            <ac:spMk id="83" creationId="{65EFFAD6-291E-3F86-E9F7-F90F8C772935}"/>
          </ac:spMkLst>
        </pc:spChg>
        <pc:spChg chg="add mod">
          <ac:chgData name="Srinath Ravichandran" userId="8ea1199ef0781eb8" providerId="LiveId" clId="{1F83D189-9AE6-4C21-9F29-D398FBDBE97C}" dt="2024-02-23T19:56:03.847" v="1493" actId="20577"/>
          <ac:spMkLst>
            <pc:docMk/>
            <pc:sldMk cId="4179753302" sldId="262"/>
            <ac:spMk id="84" creationId="{DB5CC141-0A80-E68C-416B-A728BE027893}"/>
          </ac:spMkLst>
        </pc:spChg>
        <pc:spChg chg="add mod">
          <ac:chgData name="Srinath Ravichandran" userId="8ea1199ef0781eb8" providerId="LiveId" clId="{1F83D189-9AE6-4C21-9F29-D398FBDBE97C}" dt="2024-02-24T07:39:23.294" v="4843" actId="164"/>
          <ac:spMkLst>
            <pc:docMk/>
            <pc:sldMk cId="4179753302" sldId="262"/>
            <ac:spMk id="86" creationId="{12728386-FC35-ABD9-B32F-874717B739D1}"/>
          </ac:spMkLst>
        </pc:spChg>
        <pc:spChg chg="add mod">
          <ac:chgData name="Srinath Ravichandran" userId="8ea1199ef0781eb8" providerId="LiveId" clId="{1F83D189-9AE6-4C21-9F29-D398FBDBE97C}" dt="2024-02-24T07:39:45.547" v="4845" actId="1076"/>
          <ac:spMkLst>
            <pc:docMk/>
            <pc:sldMk cId="4179753302" sldId="262"/>
            <ac:spMk id="87" creationId="{0E4D67F1-A18F-610C-5CFF-80837423AD2F}"/>
          </ac:spMkLst>
        </pc:spChg>
        <pc:spChg chg="add mod">
          <ac:chgData name="Srinath Ravichandran" userId="8ea1199ef0781eb8" providerId="LiveId" clId="{1F83D189-9AE6-4C21-9F29-D398FBDBE97C}" dt="2024-02-24T07:39:50.448" v="4846" actId="1076"/>
          <ac:spMkLst>
            <pc:docMk/>
            <pc:sldMk cId="4179753302" sldId="262"/>
            <ac:spMk id="88" creationId="{AC53136C-91D4-7F1B-4EF6-0C6E7F9FCE12}"/>
          </ac:spMkLst>
        </pc:spChg>
        <pc:spChg chg="add mod">
          <ac:chgData name="Srinath Ravichandran" userId="8ea1199ef0781eb8" providerId="LiveId" clId="{1F83D189-9AE6-4C21-9F29-D398FBDBE97C}" dt="2024-02-24T03:24:56.604" v="1952"/>
          <ac:spMkLst>
            <pc:docMk/>
            <pc:sldMk cId="4179753302" sldId="262"/>
            <ac:spMk id="89" creationId="{166F9D97-3B6A-C120-8EE7-F82A80EF6CE5}"/>
          </ac:spMkLst>
        </pc:spChg>
        <pc:grpChg chg="add mod">
          <ac:chgData name="Srinath Ravichandran" userId="8ea1199ef0781eb8" providerId="LiveId" clId="{1F83D189-9AE6-4C21-9F29-D398FBDBE97C}" dt="2024-02-24T07:39:26.502" v="4844" actId="14100"/>
          <ac:grpSpMkLst>
            <pc:docMk/>
            <pc:sldMk cId="4179753302" sldId="262"/>
            <ac:grpSpMk id="5" creationId="{C9BD1C26-E9B5-E186-D1DF-E95D58BC7D36}"/>
          </ac:grpSpMkLst>
        </pc:grpChg>
        <pc:grpChg chg="del">
          <ac:chgData name="Srinath Ravichandran" userId="8ea1199ef0781eb8" providerId="LiveId" clId="{1F83D189-9AE6-4C21-9F29-D398FBDBE97C}" dt="2024-02-23T19:35:14.788" v="1241" actId="478"/>
          <ac:grpSpMkLst>
            <pc:docMk/>
            <pc:sldMk cId="4179753302" sldId="262"/>
            <ac:grpSpMk id="24" creationId="{76B42056-E2C6-1162-5386-ECA0D256D4A4}"/>
          </ac:grpSpMkLst>
        </pc:grpChg>
        <pc:cxnChg chg="add mod">
          <ac:chgData name="Srinath Ravichandran" userId="8ea1199ef0781eb8" providerId="LiveId" clId="{1F83D189-9AE6-4C21-9F29-D398FBDBE97C}" dt="2024-02-24T07:39:23.294" v="4843" actId="164"/>
          <ac:cxnSpMkLst>
            <pc:docMk/>
            <pc:sldMk cId="4179753302" sldId="262"/>
            <ac:cxnSpMk id="17" creationId="{6C53CD4E-237D-B6DB-4EAB-5E7C632489E4}"/>
          </ac:cxnSpMkLst>
        </pc:cxnChg>
        <pc:cxnChg chg="mod">
          <ac:chgData name="Srinath Ravichandran" userId="8ea1199ef0781eb8" providerId="LiveId" clId="{1F83D189-9AE6-4C21-9F29-D398FBDBE97C}" dt="2024-02-23T19:35:14.788" v="1241" actId="478"/>
          <ac:cxnSpMkLst>
            <pc:docMk/>
            <pc:sldMk cId="4179753302" sldId="262"/>
            <ac:cxnSpMk id="18" creationId="{B8E5D0BC-D1EB-76C7-5F84-48687964DB5A}"/>
          </ac:cxnSpMkLst>
        </pc:cxnChg>
        <pc:cxnChg chg="add mod">
          <ac:chgData name="Srinath Ravichandran" userId="8ea1199ef0781eb8" providerId="LiveId" clId="{1F83D189-9AE6-4C21-9F29-D398FBDBE97C}" dt="2024-02-24T07:39:23.294" v="4843" actId="164"/>
          <ac:cxnSpMkLst>
            <pc:docMk/>
            <pc:sldMk cId="4179753302" sldId="262"/>
            <ac:cxnSpMk id="26" creationId="{F8E966F3-3CAA-3668-999B-9C191150FF2D}"/>
          </ac:cxnSpMkLst>
        </pc:cxnChg>
        <pc:cxnChg chg="add del mod">
          <ac:chgData name="Srinath Ravichandran" userId="8ea1199ef0781eb8" providerId="LiveId" clId="{1F83D189-9AE6-4C21-9F29-D398FBDBE97C}" dt="2024-02-23T19:39:05.764" v="1292" actId="478"/>
          <ac:cxnSpMkLst>
            <pc:docMk/>
            <pc:sldMk cId="4179753302" sldId="262"/>
            <ac:cxnSpMk id="29" creationId="{705E9D71-263F-B86B-4D79-64A1883B421B}"/>
          </ac:cxnSpMkLst>
        </pc:cxnChg>
        <pc:cxnChg chg="add mod">
          <ac:chgData name="Srinath Ravichandran" userId="8ea1199ef0781eb8" providerId="LiveId" clId="{1F83D189-9AE6-4C21-9F29-D398FBDBE97C}" dt="2024-02-24T07:39:23.294" v="4843" actId="164"/>
          <ac:cxnSpMkLst>
            <pc:docMk/>
            <pc:sldMk cId="4179753302" sldId="262"/>
            <ac:cxnSpMk id="32" creationId="{AEF23CFA-CEB1-A522-D2D4-95F66A06E0B4}"/>
          </ac:cxnSpMkLst>
        </pc:cxnChg>
        <pc:cxnChg chg="add mod">
          <ac:chgData name="Srinath Ravichandran" userId="8ea1199ef0781eb8" providerId="LiveId" clId="{1F83D189-9AE6-4C21-9F29-D398FBDBE97C}" dt="2024-02-24T07:39:23.294" v="4843" actId="164"/>
          <ac:cxnSpMkLst>
            <pc:docMk/>
            <pc:sldMk cId="4179753302" sldId="262"/>
            <ac:cxnSpMk id="37" creationId="{7335E1DD-5C51-C84D-11C3-A59655379FBA}"/>
          </ac:cxnSpMkLst>
        </pc:cxnChg>
        <pc:cxnChg chg="add mod">
          <ac:chgData name="Srinath Ravichandran" userId="8ea1199ef0781eb8" providerId="LiveId" clId="{1F83D189-9AE6-4C21-9F29-D398FBDBE97C}" dt="2024-02-24T07:39:23.294" v="4843" actId="164"/>
          <ac:cxnSpMkLst>
            <pc:docMk/>
            <pc:sldMk cId="4179753302" sldId="262"/>
            <ac:cxnSpMk id="39" creationId="{ED0A823F-06F2-C664-CB6B-4736C23BFEBC}"/>
          </ac:cxnSpMkLst>
        </pc:cxnChg>
        <pc:cxnChg chg="add mod">
          <ac:chgData name="Srinath Ravichandran" userId="8ea1199ef0781eb8" providerId="LiveId" clId="{1F83D189-9AE6-4C21-9F29-D398FBDBE97C}" dt="2024-02-24T07:39:23.294" v="4843" actId="164"/>
          <ac:cxnSpMkLst>
            <pc:docMk/>
            <pc:sldMk cId="4179753302" sldId="262"/>
            <ac:cxnSpMk id="43" creationId="{5836431F-C824-400B-F187-25C64A758629}"/>
          </ac:cxnSpMkLst>
        </pc:cxnChg>
        <pc:cxnChg chg="add mod">
          <ac:chgData name="Srinath Ravichandran" userId="8ea1199ef0781eb8" providerId="LiveId" clId="{1F83D189-9AE6-4C21-9F29-D398FBDBE97C}" dt="2024-02-24T07:39:23.294" v="4843" actId="164"/>
          <ac:cxnSpMkLst>
            <pc:docMk/>
            <pc:sldMk cId="4179753302" sldId="262"/>
            <ac:cxnSpMk id="44" creationId="{D888D880-4039-022B-083B-55926A08AA14}"/>
          </ac:cxnSpMkLst>
        </pc:cxnChg>
        <pc:cxnChg chg="add mod">
          <ac:chgData name="Srinath Ravichandran" userId="8ea1199ef0781eb8" providerId="LiveId" clId="{1F83D189-9AE6-4C21-9F29-D398FBDBE97C}" dt="2024-02-24T07:39:23.294" v="4843" actId="164"/>
          <ac:cxnSpMkLst>
            <pc:docMk/>
            <pc:sldMk cId="4179753302" sldId="262"/>
            <ac:cxnSpMk id="45" creationId="{8F1C863C-ECB0-4A14-6A30-2402250CFC98}"/>
          </ac:cxnSpMkLst>
        </pc:cxnChg>
        <pc:cxnChg chg="add mod">
          <ac:chgData name="Srinath Ravichandran" userId="8ea1199ef0781eb8" providerId="LiveId" clId="{1F83D189-9AE6-4C21-9F29-D398FBDBE97C}" dt="2024-02-24T07:39:23.294" v="4843" actId="164"/>
          <ac:cxnSpMkLst>
            <pc:docMk/>
            <pc:sldMk cId="4179753302" sldId="262"/>
            <ac:cxnSpMk id="46" creationId="{31EF4F7D-071B-430B-0CFF-A20A183823C5}"/>
          </ac:cxnSpMkLst>
        </pc:cxnChg>
        <pc:cxnChg chg="add mod">
          <ac:chgData name="Srinath Ravichandran" userId="8ea1199ef0781eb8" providerId="LiveId" clId="{1F83D189-9AE6-4C21-9F29-D398FBDBE97C}" dt="2024-02-24T07:39:23.294" v="4843" actId="164"/>
          <ac:cxnSpMkLst>
            <pc:docMk/>
            <pc:sldMk cId="4179753302" sldId="262"/>
            <ac:cxnSpMk id="52" creationId="{3545A22A-D543-04E7-D826-2727860CAC0C}"/>
          </ac:cxnSpMkLst>
        </pc:cxnChg>
        <pc:cxnChg chg="add del mod">
          <ac:chgData name="Srinath Ravichandran" userId="8ea1199ef0781eb8" providerId="LiveId" clId="{1F83D189-9AE6-4C21-9F29-D398FBDBE97C}" dt="2024-02-23T19:46:11.334" v="1352" actId="478"/>
          <ac:cxnSpMkLst>
            <pc:docMk/>
            <pc:sldMk cId="4179753302" sldId="262"/>
            <ac:cxnSpMk id="55" creationId="{1C7D1D3D-727F-C4E0-C901-E226E054327A}"/>
          </ac:cxnSpMkLst>
        </pc:cxnChg>
        <pc:cxnChg chg="add mod">
          <ac:chgData name="Srinath Ravichandran" userId="8ea1199ef0781eb8" providerId="LiveId" clId="{1F83D189-9AE6-4C21-9F29-D398FBDBE97C}" dt="2024-02-24T07:39:23.294" v="4843" actId="164"/>
          <ac:cxnSpMkLst>
            <pc:docMk/>
            <pc:sldMk cId="4179753302" sldId="262"/>
            <ac:cxnSpMk id="56" creationId="{927EA04D-4607-4578-F326-0990D3FBB361}"/>
          </ac:cxnSpMkLst>
        </pc:cxnChg>
        <pc:cxnChg chg="add mod">
          <ac:chgData name="Srinath Ravichandran" userId="8ea1199ef0781eb8" providerId="LiveId" clId="{1F83D189-9AE6-4C21-9F29-D398FBDBE97C}" dt="2024-02-24T07:39:23.294" v="4843" actId="164"/>
          <ac:cxnSpMkLst>
            <pc:docMk/>
            <pc:sldMk cId="4179753302" sldId="262"/>
            <ac:cxnSpMk id="57" creationId="{B90829E5-D0F8-8CE9-B066-6F5746FFE1E7}"/>
          </ac:cxnSpMkLst>
        </pc:cxnChg>
        <pc:cxnChg chg="add mod">
          <ac:chgData name="Srinath Ravichandran" userId="8ea1199ef0781eb8" providerId="LiveId" clId="{1F83D189-9AE6-4C21-9F29-D398FBDBE97C}" dt="2024-02-24T07:39:23.294" v="4843" actId="164"/>
          <ac:cxnSpMkLst>
            <pc:docMk/>
            <pc:sldMk cId="4179753302" sldId="262"/>
            <ac:cxnSpMk id="67" creationId="{E0FA26B7-0ABF-DCAF-BA69-536BDA6D0C4C}"/>
          </ac:cxnSpMkLst>
        </pc:cxnChg>
        <pc:cxnChg chg="add mod">
          <ac:chgData name="Srinath Ravichandran" userId="8ea1199ef0781eb8" providerId="LiveId" clId="{1F83D189-9AE6-4C21-9F29-D398FBDBE97C}" dt="2024-02-24T07:39:23.294" v="4843" actId="164"/>
          <ac:cxnSpMkLst>
            <pc:docMk/>
            <pc:sldMk cId="4179753302" sldId="262"/>
            <ac:cxnSpMk id="69" creationId="{44A21AEC-4736-07CC-054C-5B9F8317B06E}"/>
          </ac:cxnSpMkLst>
        </pc:cxnChg>
        <pc:cxnChg chg="add mod">
          <ac:chgData name="Srinath Ravichandran" userId="8ea1199ef0781eb8" providerId="LiveId" clId="{1F83D189-9AE6-4C21-9F29-D398FBDBE97C}" dt="2024-02-24T07:39:23.294" v="4843" actId="164"/>
          <ac:cxnSpMkLst>
            <pc:docMk/>
            <pc:sldMk cId="4179753302" sldId="262"/>
            <ac:cxnSpMk id="70" creationId="{6501F3DF-CC2A-7C78-6D45-7E49901D7F86}"/>
          </ac:cxnSpMkLst>
        </pc:cxnChg>
        <pc:cxnChg chg="add mod">
          <ac:chgData name="Srinath Ravichandran" userId="8ea1199ef0781eb8" providerId="LiveId" clId="{1F83D189-9AE6-4C21-9F29-D398FBDBE97C}" dt="2024-02-24T07:39:23.294" v="4843" actId="164"/>
          <ac:cxnSpMkLst>
            <pc:docMk/>
            <pc:sldMk cId="4179753302" sldId="262"/>
            <ac:cxnSpMk id="71" creationId="{FF5F0158-0F82-B49B-8A2C-D54D9A3856B2}"/>
          </ac:cxnSpMkLst>
        </pc:cxnChg>
        <pc:cxnChg chg="add mod">
          <ac:chgData name="Srinath Ravichandran" userId="8ea1199ef0781eb8" providerId="LiveId" clId="{1F83D189-9AE6-4C21-9F29-D398FBDBE97C}" dt="2024-02-24T07:39:23.294" v="4843" actId="164"/>
          <ac:cxnSpMkLst>
            <pc:docMk/>
            <pc:sldMk cId="4179753302" sldId="262"/>
            <ac:cxnSpMk id="85" creationId="{EE27C8D4-504D-F3DB-BFD3-69A7BDE3A073}"/>
          </ac:cxnSpMkLst>
        </pc:cxnChg>
      </pc:sldChg>
      <pc:sldChg chg="modSp mod">
        <pc:chgData name="Srinath Ravichandran" userId="8ea1199ef0781eb8" providerId="LiveId" clId="{1F83D189-9AE6-4C21-9F29-D398FBDBE97C}" dt="2024-02-23T19:41:41.334" v="1308" actId="20577"/>
        <pc:sldMkLst>
          <pc:docMk/>
          <pc:sldMk cId="4217487612" sldId="263"/>
        </pc:sldMkLst>
        <pc:spChg chg="mod">
          <ac:chgData name="Srinath Ravichandran" userId="8ea1199ef0781eb8" providerId="LiveId" clId="{1F83D189-9AE6-4C21-9F29-D398FBDBE97C}" dt="2024-02-23T03:25:48.415" v="0"/>
          <ac:spMkLst>
            <pc:docMk/>
            <pc:sldMk cId="4217487612" sldId="263"/>
            <ac:spMk id="6" creationId="{0E5D6CE7-2B6E-FE8F-AE7C-6830E752DE93}"/>
          </ac:spMkLst>
        </pc:spChg>
        <pc:graphicFrameChg chg="modGraphic">
          <ac:chgData name="Srinath Ravichandran" userId="8ea1199ef0781eb8" providerId="LiveId" clId="{1F83D189-9AE6-4C21-9F29-D398FBDBE97C}" dt="2024-02-23T19:41:41.334" v="1308" actId="20577"/>
          <ac:graphicFrameMkLst>
            <pc:docMk/>
            <pc:sldMk cId="4217487612" sldId="263"/>
            <ac:graphicFrameMk id="7" creationId="{9EEDF867-156B-BBFB-C141-67BCDBE2A2C2}"/>
          </ac:graphicFrameMkLst>
        </pc:graphicFrameChg>
      </pc:sldChg>
      <pc:sldChg chg="modSp">
        <pc:chgData name="Srinath Ravichandran" userId="8ea1199ef0781eb8" providerId="LiveId" clId="{1F83D189-9AE6-4C21-9F29-D398FBDBE97C}" dt="2024-02-23T03:25:48.415" v="0"/>
        <pc:sldMkLst>
          <pc:docMk/>
          <pc:sldMk cId="2998170348" sldId="264"/>
        </pc:sldMkLst>
        <pc:spChg chg="mod">
          <ac:chgData name="Srinath Ravichandran" userId="8ea1199ef0781eb8" providerId="LiveId" clId="{1F83D189-9AE6-4C21-9F29-D398FBDBE97C}" dt="2024-02-23T03:25:48.415" v="0"/>
          <ac:spMkLst>
            <pc:docMk/>
            <pc:sldMk cId="2998170348" sldId="264"/>
            <ac:spMk id="6" creationId="{DF01AEEB-DC82-9F29-8739-32CE251D6137}"/>
          </ac:spMkLst>
        </pc:spChg>
      </pc:sldChg>
      <pc:sldChg chg="addSp delSp modSp new mod ord">
        <pc:chgData name="Srinath Ravichandran" userId="8ea1199ef0781eb8" providerId="LiveId" clId="{1F83D189-9AE6-4C21-9F29-D398FBDBE97C}" dt="2024-02-24T10:35:26.482" v="5542" actId="20577"/>
        <pc:sldMkLst>
          <pc:docMk/>
          <pc:sldMk cId="3045315240" sldId="265"/>
        </pc:sldMkLst>
        <pc:spChg chg="del mod">
          <ac:chgData name="Srinath Ravichandran" userId="8ea1199ef0781eb8" providerId="LiveId" clId="{1F83D189-9AE6-4C21-9F29-D398FBDBE97C}" dt="2024-02-23T03:28:07.171" v="24" actId="478"/>
          <ac:spMkLst>
            <pc:docMk/>
            <pc:sldMk cId="3045315240" sldId="265"/>
            <ac:spMk id="2" creationId="{F9E7BB02-C415-CC77-5263-319F40FEDD37}"/>
          </ac:spMkLst>
        </pc:spChg>
        <pc:spChg chg="mod">
          <ac:chgData name="Srinath Ravichandran" userId="8ea1199ef0781eb8" providerId="LiveId" clId="{1F83D189-9AE6-4C21-9F29-D398FBDBE97C}" dt="2024-02-24T10:35:26.482" v="5542" actId="20577"/>
          <ac:spMkLst>
            <pc:docMk/>
            <pc:sldMk cId="3045315240" sldId="265"/>
            <ac:spMk id="3" creationId="{1BD8A7AA-00A7-5775-5769-E7F21050278E}"/>
          </ac:spMkLst>
        </pc:spChg>
        <pc:spChg chg="mod">
          <ac:chgData name="Srinath Ravichandran" userId="8ea1199ef0781eb8" providerId="LiveId" clId="{1F83D189-9AE6-4C21-9F29-D398FBDBE97C}" dt="2024-02-23T03:30:52.144" v="114" actId="207"/>
          <ac:spMkLst>
            <pc:docMk/>
            <pc:sldMk cId="3045315240" sldId="265"/>
            <ac:spMk id="4" creationId="{52FFFDEA-1CDF-BF20-3CF6-5345B28012DC}"/>
          </ac:spMkLst>
        </pc:spChg>
        <pc:spChg chg="mod">
          <ac:chgData name="Srinath Ravichandran" userId="8ea1199ef0781eb8" providerId="LiveId" clId="{1F83D189-9AE6-4C21-9F29-D398FBDBE97C}" dt="2024-02-23T03:30:44.881" v="113" actId="207"/>
          <ac:spMkLst>
            <pc:docMk/>
            <pc:sldMk cId="3045315240" sldId="265"/>
            <ac:spMk id="5" creationId="{6EB3334E-A634-7176-31FC-68D57E520F33}"/>
          </ac:spMkLst>
        </pc:spChg>
        <pc:spChg chg="add del mod">
          <ac:chgData name="Srinath Ravichandran" userId="8ea1199ef0781eb8" providerId="LiveId" clId="{1F83D189-9AE6-4C21-9F29-D398FBDBE97C}" dt="2024-02-23T03:28:10.373" v="25" actId="478"/>
          <ac:spMkLst>
            <pc:docMk/>
            <pc:sldMk cId="3045315240" sldId="265"/>
            <ac:spMk id="7" creationId="{B95A1600-12D4-CA90-D90E-7D4B4DB93DC0}"/>
          </ac:spMkLst>
        </pc:spChg>
        <pc:spChg chg="add mod">
          <ac:chgData name="Srinath Ravichandran" userId="8ea1199ef0781eb8" providerId="LiveId" clId="{1F83D189-9AE6-4C21-9F29-D398FBDBE97C}" dt="2024-02-23T19:12:42.783" v="183" actId="1076"/>
          <ac:spMkLst>
            <pc:docMk/>
            <pc:sldMk cId="3045315240" sldId="265"/>
            <ac:spMk id="8" creationId="{D147481C-F658-02B0-5223-102545B73350}"/>
          </ac:spMkLst>
        </pc:spChg>
        <pc:spChg chg="add mod">
          <ac:chgData name="Srinath Ravichandran" userId="8ea1199ef0781eb8" providerId="LiveId" clId="{1F83D189-9AE6-4C21-9F29-D398FBDBE97C}" dt="2024-02-23T03:28:59.370" v="54"/>
          <ac:spMkLst>
            <pc:docMk/>
            <pc:sldMk cId="3045315240" sldId="265"/>
            <ac:spMk id="9" creationId="{3566A3B1-0678-C861-8F5D-1CCAFA6DE196}"/>
          </ac:spMkLst>
        </pc:spChg>
      </pc:sldChg>
      <pc:sldChg chg="addSp delSp modSp new add del mod ord">
        <pc:chgData name="Srinath Ravichandran" userId="8ea1199ef0781eb8" providerId="LiveId" clId="{1F83D189-9AE6-4C21-9F29-D398FBDBE97C}" dt="2024-02-24T07:40:25.688" v="4850" actId="2696"/>
        <pc:sldMkLst>
          <pc:docMk/>
          <pc:sldMk cId="3850366148" sldId="266"/>
        </pc:sldMkLst>
        <pc:spChg chg="del mod">
          <ac:chgData name="Srinath Ravichandran" userId="8ea1199ef0781eb8" providerId="LiveId" clId="{1F83D189-9AE6-4C21-9F29-D398FBDBE97C}" dt="2024-02-23T03:29:25.627" v="72" actId="478"/>
          <ac:spMkLst>
            <pc:docMk/>
            <pc:sldMk cId="3850366148" sldId="266"/>
            <ac:spMk id="2" creationId="{585956BD-4640-79B3-D4A4-76287ADA844C}"/>
          </ac:spMkLst>
        </pc:spChg>
        <pc:spChg chg="add mod">
          <ac:chgData name="Srinath Ravichandran" userId="8ea1199ef0781eb8" providerId="LiveId" clId="{1F83D189-9AE6-4C21-9F29-D398FBDBE97C}" dt="2024-02-24T06:41:02.469" v="3782"/>
          <ac:spMkLst>
            <pc:docMk/>
            <pc:sldMk cId="3850366148" sldId="266"/>
            <ac:spMk id="2" creationId="{F6328EF0-7A79-CD69-1EC5-AB5178EE2924}"/>
          </ac:spMkLst>
        </pc:spChg>
        <pc:spChg chg="mod">
          <ac:chgData name="Srinath Ravichandran" userId="8ea1199ef0781eb8" providerId="LiveId" clId="{1F83D189-9AE6-4C21-9F29-D398FBDBE97C}" dt="2024-02-24T07:36:11.841" v="4800"/>
          <ac:spMkLst>
            <pc:docMk/>
            <pc:sldMk cId="3850366148" sldId="266"/>
            <ac:spMk id="3" creationId="{BA283399-9012-4046-DF11-110655376451}"/>
          </ac:spMkLst>
        </pc:spChg>
        <pc:spChg chg="mod">
          <ac:chgData name="Srinath Ravichandran" userId="8ea1199ef0781eb8" providerId="LiveId" clId="{1F83D189-9AE6-4C21-9F29-D398FBDBE97C}" dt="2024-02-23T03:30:21.509" v="111" actId="207"/>
          <ac:spMkLst>
            <pc:docMk/>
            <pc:sldMk cId="3850366148" sldId="266"/>
            <ac:spMk id="4" creationId="{9EABA24C-0BD8-A900-F489-7ADFB329C073}"/>
          </ac:spMkLst>
        </pc:spChg>
        <pc:spChg chg="mod">
          <ac:chgData name="Srinath Ravichandran" userId="8ea1199ef0781eb8" providerId="LiveId" clId="{1F83D189-9AE6-4C21-9F29-D398FBDBE97C}" dt="2024-02-23T03:30:37.614" v="112" actId="207"/>
          <ac:spMkLst>
            <pc:docMk/>
            <pc:sldMk cId="3850366148" sldId="266"/>
            <ac:spMk id="5" creationId="{6750BFF0-CEDA-B016-16B1-22E26E0C2BF1}"/>
          </ac:spMkLst>
        </pc:spChg>
        <pc:spChg chg="add del mod">
          <ac:chgData name="Srinath Ravichandran" userId="8ea1199ef0781eb8" providerId="LiveId" clId="{1F83D189-9AE6-4C21-9F29-D398FBDBE97C}" dt="2024-02-23T03:29:27.581" v="73" actId="478"/>
          <ac:spMkLst>
            <pc:docMk/>
            <pc:sldMk cId="3850366148" sldId="266"/>
            <ac:spMk id="7" creationId="{BB5939B3-2D35-88A1-C8C3-4A49CC350B37}"/>
          </ac:spMkLst>
        </pc:spChg>
        <pc:spChg chg="add mod">
          <ac:chgData name="Srinath Ravichandran" userId="8ea1199ef0781eb8" providerId="LiveId" clId="{1F83D189-9AE6-4C21-9F29-D398FBDBE97C}" dt="2024-02-24T04:14:13.146" v="2847" actId="20577"/>
          <ac:spMkLst>
            <pc:docMk/>
            <pc:sldMk cId="3850366148" sldId="266"/>
            <ac:spMk id="8" creationId="{822D132A-7E96-E5BB-7747-AFAC2515F4EC}"/>
          </ac:spMkLst>
        </pc:spChg>
        <pc:spChg chg="add mod">
          <ac:chgData name="Srinath Ravichandran" userId="8ea1199ef0781eb8" providerId="LiveId" clId="{1F83D189-9AE6-4C21-9F29-D398FBDBE97C}" dt="2024-02-23T03:30:13.884" v="110"/>
          <ac:spMkLst>
            <pc:docMk/>
            <pc:sldMk cId="3850366148" sldId="266"/>
            <ac:spMk id="9" creationId="{C3AA93DD-7A36-3926-0A42-ED1F1C7696F8}"/>
          </ac:spMkLst>
        </pc:spChg>
      </pc:sldChg>
      <pc:sldChg chg="addSp delSp modSp new mod">
        <pc:chgData name="Srinath Ravichandran" userId="8ea1199ef0781eb8" providerId="LiveId" clId="{1F83D189-9AE6-4C21-9F29-D398FBDBE97C}" dt="2024-02-24T07:32:50.684" v="4670" actId="20577"/>
        <pc:sldMkLst>
          <pc:docMk/>
          <pc:sldMk cId="381489958" sldId="267"/>
        </pc:sldMkLst>
        <pc:spChg chg="del">
          <ac:chgData name="Srinath Ravichandran" userId="8ea1199ef0781eb8" providerId="LiveId" clId="{1F83D189-9AE6-4C21-9F29-D398FBDBE97C}" dt="2024-02-24T03:25:06.269" v="1954" actId="478"/>
          <ac:spMkLst>
            <pc:docMk/>
            <pc:sldMk cId="381489958" sldId="267"/>
            <ac:spMk id="2" creationId="{5A344784-9D07-F680-B393-68C1F176DB7B}"/>
          </ac:spMkLst>
        </pc:spChg>
        <pc:spChg chg="del mod">
          <ac:chgData name="Srinath Ravichandran" userId="8ea1199ef0781eb8" providerId="LiveId" clId="{1F83D189-9AE6-4C21-9F29-D398FBDBE97C}" dt="2024-02-24T07:32:32.575" v="4629" actId="478"/>
          <ac:spMkLst>
            <pc:docMk/>
            <pc:sldMk cId="381489958" sldId="267"/>
            <ac:spMk id="3" creationId="{E33EF514-FDF6-2D8D-9B9E-F46E24A4F918}"/>
          </ac:spMkLst>
        </pc:spChg>
        <pc:spChg chg="add mod">
          <ac:chgData name="Srinath Ravichandran" userId="8ea1199ef0781eb8" providerId="LiveId" clId="{1F83D189-9AE6-4C21-9F29-D398FBDBE97C}" dt="2024-02-24T07:32:50.684" v="4670" actId="20577"/>
          <ac:spMkLst>
            <pc:docMk/>
            <pc:sldMk cId="381489958" sldId="267"/>
            <ac:spMk id="6" creationId="{CF0CAA42-C574-F8AA-E69D-D501EB8E1F91}"/>
          </ac:spMkLst>
        </pc:spChg>
        <pc:picChg chg="add mod">
          <ac:chgData name="Srinath Ravichandran" userId="8ea1199ef0781eb8" providerId="LiveId" clId="{1F83D189-9AE6-4C21-9F29-D398FBDBE97C}" dt="2024-02-24T07:32:41.712" v="4632" actId="14100"/>
          <ac:picMkLst>
            <pc:docMk/>
            <pc:sldMk cId="381489958" sldId="267"/>
            <ac:picMk id="8" creationId="{94A38318-829B-010D-5FCB-3295CA131515}"/>
          </ac:picMkLst>
        </pc:picChg>
      </pc:sldChg>
      <pc:sldChg chg="addSp delSp modSp new mod">
        <pc:chgData name="Srinath Ravichandran" userId="8ea1199ef0781eb8" providerId="LiveId" clId="{1F83D189-9AE6-4C21-9F29-D398FBDBE97C}" dt="2024-02-24T07:51:03.190" v="4931" actId="1076"/>
        <pc:sldMkLst>
          <pc:docMk/>
          <pc:sldMk cId="2135196672" sldId="268"/>
        </pc:sldMkLst>
        <pc:spChg chg="del mod">
          <ac:chgData name="Srinath Ravichandran" userId="8ea1199ef0781eb8" providerId="LiveId" clId="{1F83D189-9AE6-4C21-9F29-D398FBDBE97C}" dt="2024-02-24T06:40:51.616" v="3779" actId="478"/>
          <ac:spMkLst>
            <pc:docMk/>
            <pc:sldMk cId="2135196672" sldId="268"/>
            <ac:spMk id="2" creationId="{ACCE21EE-1D44-3A50-2BA8-289F5DC13F51}"/>
          </ac:spMkLst>
        </pc:spChg>
        <pc:spChg chg="del mod">
          <ac:chgData name="Srinath Ravichandran" userId="8ea1199ef0781eb8" providerId="LiveId" clId="{1F83D189-9AE6-4C21-9F29-D398FBDBE97C}" dt="2024-02-24T07:40:51.810" v="4852" actId="478"/>
          <ac:spMkLst>
            <pc:docMk/>
            <pc:sldMk cId="2135196672" sldId="268"/>
            <ac:spMk id="3" creationId="{9EA4B242-7117-40F7-E32A-5AD325A8F9B2}"/>
          </ac:spMkLst>
        </pc:spChg>
        <pc:spChg chg="add del mod">
          <ac:chgData name="Srinath Ravichandran" userId="8ea1199ef0781eb8" providerId="LiveId" clId="{1F83D189-9AE6-4C21-9F29-D398FBDBE97C}" dt="2024-02-24T06:40:54.412" v="3780" actId="478"/>
          <ac:spMkLst>
            <pc:docMk/>
            <pc:sldMk cId="2135196672" sldId="268"/>
            <ac:spMk id="7" creationId="{C635659E-E088-E880-08D7-62B6AA0325A8}"/>
          </ac:spMkLst>
        </pc:spChg>
        <pc:spChg chg="add mod">
          <ac:chgData name="Srinath Ravichandran" userId="8ea1199ef0781eb8" providerId="LiveId" clId="{1F83D189-9AE6-4C21-9F29-D398FBDBE97C}" dt="2024-02-24T07:49:46.310" v="4921" actId="20577"/>
          <ac:spMkLst>
            <pc:docMk/>
            <pc:sldMk cId="2135196672" sldId="268"/>
            <ac:spMk id="8" creationId="{CB37E4C7-7E23-351D-E7D8-725C868E9EA1}"/>
          </ac:spMkLst>
        </pc:spChg>
        <pc:spChg chg="add del mod">
          <ac:chgData name="Srinath Ravichandran" userId="8ea1199ef0781eb8" providerId="LiveId" clId="{1F83D189-9AE6-4C21-9F29-D398FBDBE97C}" dt="2024-02-24T07:41:03.810" v="4854" actId="478"/>
          <ac:spMkLst>
            <pc:docMk/>
            <pc:sldMk cId="2135196672" sldId="268"/>
            <ac:spMk id="9" creationId="{C6512ED8-33C8-1B65-2CFD-E8553D27CA50}"/>
          </ac:spMkLst>
        </pc:spChg>
        <pc:spChg chg="add del mod">
          <ac:chgData name="Srinath Ravichandran" userId="8ea1199ef0781eb8" providerId="LiveId" clId="{1F83D189-9AE6-4C21-9F29-D398FBDBE97C}" dt="2024-02-24T07:41:03.810" v="4854" actId="478"/>
          <ac:spMkLst>
            <pc:docMk/>
            <pc:sldMk cId="2135196672" sldId="268"/>
            <ac:spMk id="12" creationId="{2664FF02-5647-0F74-02F8-DD58B5AB44DB}"/>
          </ac:spMkLst>
        </pc:spChg>
        <pc:spChg chg="add del mod">
          <ac:chgData name="Srinath Ravichandran" userId="8ea1199ef0781eb8" providerId="LiveId" clId="{1F83D189-9AE6-4C21-9F29-D398FBDBE97C}" dt="2024-02-24T07:41:03.810" v="4854" actId="478"/>
          <ac:spMkLst>
            <pc:docMk/>
            <pc:sldMk cId="2135196672" sldId="268"/>
            <ac:spMk id="13" creationId="{510EA074-B490-4074-B6EF-FC7E57A41885}"/>
          </ac:spMkLst>
        </pc:spChg>
        <pc:spChg chg="add del mod">
          <ac:chgData name="Srinath Ravichandran" userId="8ea1199ef0781eb8" providerId="LiveId" clId="{1F83D189-9AE6-4C21-9F29-D398FBDBE97C}" dt="2024-02-24T07:41:03.810" v="4854" actId="478"/>
          <ac:spMkLst>
            <pc:docMk/>
            <pc:sldMk cId="2135196672" sldId="268"/>
            <ac:spMk id="14" creationId="{ED66017E-4AF4-8FE8-5B03-18A748835F45}"/>
          </ac:spMkLst>
        </pc:spChg>
        <pc:spChg chg="add del mod">
          <ac:chgData name="Srinath Ravichandran" userId="8ea1199ef0781eb8" providerId="LiveId" clId="{1F83D189-9AE6-4C21-9F29-D398FBDBE97C}" dt="2024-02-24T07:41:03.810" v="4854" actId="478"/>
          <ac:spMkLst>
            <pc:docMk/>
            <pc:sldMk cId="2135196672" sldId="268"/>
            <ac:spMk id="15" creationId="{EF07E8AF-71E4-F3DF-3923-214DFE76E414}"/>
          </ac:spMkLst>
        </pc:spChg>
        <pc:spChg chg="add del mod">
          <ac:chgData name="Srinath Ravichandran" userId="8ea1199ef0781eb8" providerId="LiveId" clId="{1F83D189-9AE6-4C21-9F29-D398FBDBE97C}" dt="2024-02-24T07:41:14.873" v="4857" actId="478"/>
          <ac:spMkLst>
            <pc:docMk/>
            <pc:sldMk cId="2135196672" sldId="268"/>
            <ac:spMk id="16" creationId="{B55C49FC-F162-F27F-8CD9-930BE878D046}"/>
          </ac:spMkLst>
        </pc:spChg>
        <pc:spChg chg="add del mod">
          <ac:chgData name="Srinath Ravichandran" userId="8ea1199ef0781eb8" providerId="LiveId" clId="{1F83D189-9AE6-4C21-9F29-D398FBDBE97C}" dt="2024-02-24T07:41:10.701" v="4856" actId="478"/>
          <ac:spMkLst>
            <pc:docMk/>
            <pc:sldMk cId="2135196672" sldId="268"/>
            <ac:spMk id="17" creationId="{322ABA9A-37F8-C488-CA80-4323E23C4491}"/>
          </ac:spMkLst>
        </pc:spChg>
        <pc:spChg chg="add del mod">
          <ac:chgData name="Srinath Ravichandran" userId="8ea1199ef0781eb8" providerId="LiveId" clId="{1F83D189-9AE6-4C21-9F29-D398FBDBE97C}" dt="2024-02-24T07:41:03.810" v="4854" actId="478"/>
          <ac:spMkLst>
            <pc:docMk/>
            <pc:sldMk cId="2135196672" sldId="268"/>
            <ac:spMk id="18" creationId="{1E8F4A5E-5B24-5A4A-0487-EDF463000D95}"/>
          </ac:spMkLst>
        </pc:spChg>
        <pc:spChg chg="add del mod">
          <ac:chgData name="Srinath Ravichandran" userId="8ea1199ef0781eb8" providerId="LiveId" clId="{1F83D189-9AE6-4C21-9F29-D398FBDBE97C}" dt="2024-02-24T07:41:03.810" v="4854" actId="478"/>
          <ac:spMkLst>
            <pc:docMk/>
            <pc:sldMk cId="2135196672" sldId="268"/>
            <ac:spMk id="19" creationId="{5CEBDFB1-1A84-C141-6A05-856DD7A9A1EC}"/>
          </ac:spMkLst>
        </pc:spChg>
        <pc:spChg chg="add del mod">
          <ac:chgData name="Srinath Ravichandran" userId="8ea1199ef0781eb8" providerId="LiveId" clId="{1F83D189-9AE6-4C21-9F29-D398FBDBE97C}" dt="2024-02-24T07:40:59.893" v="4853" actId="478"/>
          <ac:spMkLst>
            <pc:docMk/>
            <pc:sldMk cId="2135196672" sldId="268"/>
            <ac:spMk id="30" creationId="{C8F19D3C-A083-08C1-5E9B-80A5DC2F52C7}"/>
          </ac:spMkLst>
        </pc:spChg>
        <pc:picChg chg="add mod modCrop">
          <ac:chgData name="Srinath Ravichandran" userId="8ea1199ef0781eb8" providerId="LiveId" clId="{1F83D189-9AE6-4C21-9F29-D398FBDBE97C}" dt="2024-02-24T07:51:03.190" v="4931" actId="1076"/>
          <ac:picMkLst>
            <pc:docMk/>
            <pc:sldMk cId="2135196672" sldId="268"/>
            <ac:picMk id="32" creationId="{9D7D1727-FF49-1C26-3022-D15B4B1F46ED}"/>
          </ac:picMkLst>
        </pc:picChg>
        <pc:cxnChg chg="add del mod">
          <ac:chgData name="Srinath Ravichandran" userId="8ea1199ef0781eb8" providerId="LiveId" clId="{1F83D189-9AE6-4C21-9F29-D398FBDBE97C}" dt="2024-02-24T07:41:03.810" v="4854" actId="478"/>
          <ac:cxnSpMkLst>
            <pc:docMk/>
            <pc:sldMk cId="2135196672" sldId="268"/>
            <ac:cxnSpMk id="11" creationId="{0B2420E3-09B8-F19F-8135-5C12A90D1574}"/>
          </ac:cxnSpMkLst>
        </pc:cxnChg>
        <pc:cxnChg chg="add del mod">
          <ac:chgData name="Srinath Ravichandran" userId="8ea1199ef0781eb8" providerId="LiveId" clId="{1F83D189-9AE6-4C21-9F29-D398FBDBE97C}" dt="2024-02-24T07:41:03.810" v="4854" actId="478"/>
          <ac:cxnSpMkLst>
            <pc:docMk/>
            <pc:sldMk cId="2135196672" sldId="268"/>
            <ac:cxnSpMk id="20" creationId="{A79B1393-F269-DAC5-3C35-B6C725D0F95F}"/>
          </ac:cxnSpMkLst>
        </pc:cxnChg>
        <pc:cxnChg chg="add del mod">
          <ac:chgData name="Srinath Ravichandran" userId="8ea1199ef0781eb8" providerId="LiveId" clId="{1F83D189-9AE6-4C21-9F29-D398FBDBE97C}" dt="2024-02-24T07:41:03.810" v="4854" actId="478"/>
          <ac:cxnSpMkLst>
            <pc:docMk/>
            <pc:sldMk cId="2135196672" sldId="268"/>
            <ac:cxnSpMk id="21" creationId="{53E4331B-D996-6719-BFB3-A2D0A3E7DA35}"/>
          </ac:cxnSpMkLst>
        </pc:cxnChg>
        <pc:cxnChg chg="add del mod">
          <ac:chgData name="Srinath Ravichandran" userId="8ea1199ef0781eb8" providerId="LiveId" clId="{1F83D189-9AE6-4C21-9F29-D398FBDBE97C}" dt="2024-02-24T07:41:03.810" v="4854" actId="478"/>
          <ac:cxnSpMkLst>
            <pc:docMk/>
            <pc:sldMk cId="2135196672" sldId="268"/>
            <ac:cxnSpMk id="22" creationId="{B4A69E8F-6845-38EE-8029-2300CD33EC18}"/>
          </ac:cxnSpMkLst>
        </pc:cxnChg>
        <pc:cxnChg chg="add del mod">
          <ac:chgData name="Srinath Ravichandran" userId="8ea1199ef0781eb8" providerId="LiveId" clId="{1F83D189-9AE6-4C21-9F29-D398FBDBE97C}" dt="2024-02-24T07:41:03.810" v="4854" actId="478"/>
          <ac:cxnSpMkLst>
            <pc:docMk/>
            <pc:sldMk cId="2135196672" sldId="268"/>
            <ac:cxnSpMk id="23" creationId="{D54B761E-7A30-293D-0860-1739D9F18521}"/>
          </ac:cxnSpMkLst>
        </pc:cxnChg>
        <pc:cxnChg chg="add del mod">
          <ac:chgData name="Srinath Ravichandran" userId="8ea1199ef0781eb8" providerId="LiveId" clId="{1F83D189-9AE6-4C21-9F29-D398FBDBE97C}" dt="2024-02-24T07:41:03.810" v="4854" actId="478"/>
          <ac:cxnSpMkLst>
            <pc:docMk/>
            <pc:sldMk cId="2135196672" sldId="268"/>
            <ac:cxnSpMk id="26" creationId="{CB1C26AE-9408-2BE9-235B-447C40954C66}"/>
          </ac:cxnSpMkLst>
        </pc:cxnChg>
        <pc:cxnChg chg="add del mod">
          <ac:chgData name="Srinath Ravichandran" userId="8ea1199ef0781eb8" providerId="LiveId" clId="{1F83D189-9AE6-4C21-9F29-D398FBDBE97C}" dt="2024-02-24T07:41:03.810" v="4854" actId="478"/>
          <ac:cxnSpMkLst>
            <pc:docMk/>
            <pc:sldMk cId="2135196672" sldId="268"/>
            <ac:cxnSpMk id="27" creationId="{6D5BB70C-1B0B-07EB-0DBF-4BD0ACB9BBA8}"/>
          </ac:cxnSpMkLst>
        </pc:cxnChg>
        <pc:cxnChg chg="add del mod">
          <ac:chgData name="Srinath Ravichandran" userId="8ea1199ef0781eb8" providerId="LiveId" clId="{1F83D189-9AE6-4C21-9F29-D398FBDBE97C}" dt="2024-02-24T07:41:03.810" v="4854" actId="478"/>
          <ac:cxnSpMkLst>
            <pc:docMk/>
            <pc:sldMk cId="2135196672" sldId="268"/>
            <ac:cxnSpMk id="28" creationId="{6DA6C499-17ED-587E-A87D-B33BE358839A}"/>
          </ac:cxnSpMkLst>
        </pc:cxnChg>
      </pc:sldChg>
      <pc:sldChg chg="addSp delSp modSp new mod">
        <pc:chgData name="Srinath Ravichandran" userId="8ea1199ef0781eb8" providerId="LiveId" clId="{1F83D189-9AE6-4C21-9F29-D398FBDBE97C}" dt="2024-02-24T08:23:04.587" v="5245" actId="14100"/>
        <pc:sldMkLst>
          <pc:docMk/>
          <pc:sldMk cId="3884227712" sldId="269"/>
        </pc:sldMkLst>
        <pc:spChg chg="del">
          <ac:chgData name="Srinath Ravichandran" userId="8ea1199ef0781eb8" providerId="LiveId" clId="{1F83D189-9AE6-4C21-9F29-D398FBDBE97C}" dt="2024-02-24T07:52:25.611" v="4933" actId="478"/>
          <ac:spMkLst>
            <pc:docMk/>
            <pc:sldMk cId="3884227712" sldId="269"/>
            <ac:spMk id="2" creationId="{2FB633FE-822C-BB94-0C8A-6E71EB83E406}"/>
          </ac:spMkLst>
        </pc:spChg>
        <pc:spChg chg="del">
          <ac:chgData name="Srinath Ravichandran" userId="8ea1199ef0781eb8" providerId="LiveId" clId="{1F83D189-9AE6-4C21-9F29-D398FBDBE97C}" dt="2024-02-24T08:02:29.839" v="4936" actId="478"/>
          <ac:spMkLst>
            <pc:docMk/>
            <pc:sldMk cId="3884227712" sldId="269"/>
            <ac:spMk id="3" creationId="{9AD77D08-3AB4-67E8-0936-F648A81E3D19}"/>
          </ac:spMkLst>
        </pc:spChg>
        <pc:spChg chg="add mod">
          <ac:chgData name="Srinath Ravichandran" userId="8ea1199ef0781eb8" providerId="LiveId" clId="{1F83D189-9AE6-4C21-9F29-D398FBDBE97C}" dt="2024-02-24T07:53:22.746" v="4935" actId="1035"/>
          <ac:spMkLst>
            <pc:docMk/>
            <pc:sldMk cId="3884227712" sldId="269"/>
            <ac:spMk id="6" creationId="{01264583-0742-2385-398B-73AE18D7C148}"/>
          </ac:spMkLst>
        </pc:spChg>
        <pc:spChg chg="add mod">
          <ac:chgData name="Srinath Ravichandran" userId="8ea1199ef0781eb8" providerId="LiveId" clId="{1F83D189-9AE6-4C21-9F29-D398FBDBE97C}" dt="2024-02-24T08:22:54.512" v="5242" actId="164"/>
          <ac:spMkLst>
            <pc:docMk/>
            <pc:sldMk cId="3884227712" sldId="269"/>
            <ac:spMk id="7" creationId="{12C1066B-6F64-AC62-719A-95E6543B1F82}"/>
          </ac:spMkLst>
        </pc:spChg>
        <pc:spChg chg="add mod">
          <ac:chgData name="Srinath Ravichandran" userId="8ea1199ef0781eb8" providerId="LiveId" clId="{1F83D189-9AE6-4C21-9F29-D398FBDBE97C}" dt="2024-02-24T08:22:54.512" v="5242" actId="164"/>
          <ac:spMkLst>
            <pc:docMk/>
            <pc:sldMk cId="3884227712" sldId="269"/>
            <ac:spMk id="8" creationId="{489F77E9-4D72-AE0B-D3F3-77BA599FAAA9}"/>
          </ac:spMkLst>
        </pc:spChg>
        <pc:spChg chg="add mod">
          <ac:chgData name="Srinath Ravichandran" userId="8ea1199ef0781eb8" providerId="LiveId" clId="{1F83D189-9AE6-4C21-9F29-D398FBDBE97C}" dt="2024-02-24T08:22:54.512" v="5242" actId="164"/>
          <ac:spMkLst>
            <pc:docMk/>
            <pc:sldMk cId="3884227712" sldId="269"/>
            <ac:spMk id="9" creationId="{1EB34C62-F339-130D-637A-EE919855AA74}"/>
          </ac:spMkLst>
        </pc:spChg>
        <pc:spChg chg="add mod">
          <ac:chgData name="Srinath Ravichandran" userId="8ea1199ef0781eb8" providerId="LiveId" clId="{1F83D189-9AE6-4C21-9F29-D398FBDBE97C}" dt="2024-02-24T08:22:54.512" v="5242" actId="164"/>
          <ac:spMkLst>
            <pc:docMk/>
            <pc:sldMk cId="3884227712" sldId="269"/>
            <ac:spMk id="10" creationId="{FA36C6FF-62E5-A2C9-041C-F644FCA23604}"/>
          </ac:spMkLst>
        </pc:spChg>
        <pc:spChg chg="add mod">
          <ac:chgData name="Srinath Ravichandran" userId="8ea1199ef0781eb8" providerId="LiveId" clId="{1F83D189-9AE6-4C21-9F29-D398FBDBE97C}" dt="2024-02-24T08:22:54.512" v="5242" actId="164"/>
          <ac:spMkLst>
            <pc:docMk/>
            <pc:sldMk cId="3884227712" sldId="269"/>
            <ac:spMk id="11" creationId="{00970B9C-698C-BBC7-16EB-F82E6D0CE01B}"/>
          </ac:spMkLst>
        </pc:spChg>
        <pc:spChg chg="add mod">
          <ac:chgData name="Srinath Ravichandran" userId="8ea1199ef0781eb8" providerId="LiveId" clId="{1F83D189-9AE6-4C21-9F29-D398FBDBE97C}" dt="2024-02-24T08:22:54.512" v="5242" actId="164"/>
          <ac:spMkLst>
            <pc:docMk/>
            <pc:sldMk cId="3884227712" sldId="269"/>
            <ac:spMk id="12" creationId="{08D755FD-CEF1-663A-FB13-C64579A5714C}"/>
          </ac:spMkLst>
        </pc:spChg>
        <pc:spChg chg="add mod">
          <ac:chgData name="Srinath Ravichandran" userId="8ea1199ef0781eb8" providerId="LiveId" clId="{1F83D189-9AE6-4C21-9F29-D398FBDBE97C}" dt="2024-02-24T08:22:54.512" v="5242" actId="164"/>
          <ac:spMkLst>
            <pc:docMk/>
            <pc:sldMk cId="3884227712" sldId="269"/>
            <ac:spMk id="13" creationId="{5B1218FA-CDA1-7FCB-FBE8-E1577099C650}"/>
          </ac:spMkLst>
        </pc:spChg>
        <pc:spChg chg="add mod">
          <ac:chgData name="Srinath Ravichandran" userId="8ea1199ef0781eb8" providerId="LiveId" clId="{1F83D189-9AE6-4C21-9F29-D398FBDBE97C}" dt="2024-02-24T08:22:54.512" v="5242" actId="164"/>
          <ac:spMkLst>
            <pc:docMk/>
            <pc:sldMk cId="3884227712" sldId="269"/>
            <ac:spMk id="14" creationId="{8ED5B9EE-F657-CE00-2A31-8547B535A883}"/>
          </ac:spMkLst>
        </pc:spChg>
        <pc:grpChg chg="add mod">
          <ac:chgData name="Srinath Ravichandran" userId="8ea1199ef0781eb8" providerId="LiveId" clId="{1F83D189-9AE6-4C21-9F29-D398FBDBE97C}" dt="2024-02-24T08:23:04.587" v="5245" actId="14100"/>
          <ac:grpSpMkLst>
            <pc:docMk/>
            <pc:sldMk cId="3884227712" sldId="269"/>
            <ac:grpSpMk id="30" creationId="{9691CE1A-B6EE-19F8-B8B0-7A2B7C156801}"/>
          </ac:grpSpMkLst>
        </pc:grpChg>
        <pc:cxnChg chg="add mod">
          <ac:chgData name="Srinath Ravichandran" userId="8ea1199ef0781eb8" providerId="LiveId" clId="{1F83D189-9AE6-4C21-9F29-D398FBDBE97C}" dt="2024-02-24T08:22:54.512" v="5242" actId="164"/>
          <ac:cxnSpMkLst>
            <pc:docMk/>
            <pc:sldMk cId="3884227712" sldId="269"/>
            <ac:cxnSpMk id="16" creationId="{EDF48E95-38C6-29EC-A375-DC1A980A7EFD}"/>
          </ac:cxnSpMkLst>
        </pc:cxnChg>
        <pc:cxnChg chg="add mod">
          <ac:chgData name="Srinath Ravichandran" userId="8ea1199ef0781eb8" providerId="LiveId" clId="{1F83D189-9AE6-4C21-9F29-D398FBDBE97C}" dt="2024-02-24T08:22:54.512" v="5242" actId="164"/>
          <ac:cxnSpMkLst>
            <pc:docMk/>
            <pc:sldMk cId="3884227712" sldId="269"/>
            <ac:cxnSpMk id="18" creationId="{1BDB215F-C514-F03B-1D1E-6B2B190103D1}"/>
          </ac:cxnSpMkLst>
        </pc:cxnChg>
        <pc:cxnChg chg="add mod">
          <ac:chgData name="Srinath Ravichandran" userId="8ea1199ef0781eb8" providerId="LiveId" clId="{1F83D189-9AE6-4C21-9F29-D398FBDBE97C}" dt="2024-02-24T08:22:54.512" v="5242" actId="164"/>
          <ac:cxnSpMkLst>
            <pc:docMk/>
            <pc:sldMk cId="3884227712" sldId="269"/>
            <ac:cxnSpMk id="19" creationId="{B76720FD-82BB-2E77-8280-40DA510B5079}"/>
          </ac:cxnSpMkLst>
        </pc:cxnChg>
        <pc:cxnChg chg="add mod">
          <ac:chgData name="Srinath Ravichandran" userId="8ea1199ef0781eb8" providerId="LiveId" clId="{1F83D189-9AE6-4C21-9F29-D398FBDBE97C}" dt="2024-02-24T08:22:54.512" v="5242" actId="164"/>
          <ac:cxnSpMkLst>
            <pc:docMk/>
            <pc:sldMk cId="3884227712" sldId="269"/>
            <ac:cxnSpMk id="20" creationId="{F778594A-D4FA-F92D-B1E0-E18E3CA5E7A6}"/>
          </ac:cxnSpMkLst>
        </pc:cxnChg>
        <pc:cxnChg chg="add mod">
          <ac:chgData name="Srinath Ravichandran" userId="8ea1199ef0781eb8" providerId="LiveId" clId="{1F83D189-9AE6-4C21-9F29-D398FBDBE97C}" dt="2024-02-24T08:22:54.512" v="5242" actId="164"/>
          <ac:cxnSpMkLst>
            <pc:docMk/>
            <pc:sldMk cId="3884227712" sldId="269"/>
            <ac:cxnSpMk id="21" creationId="{4CD902E2-38B3-B86B-9410-44151CE1049C}"/>
          </ac:cxnSpMkLst>
        </pc:cxnChg>
        <pc:cxnChg chg="add mod">
          <ac:chgData name="Srinath Ravichandran" userId="8ea1199ef0781eb8" providerId="LiveId" clId="{1F83D189-9AE6-4C21-9F29-D398FBDBE97C}" dt="2024-02-24T08:22:54.512" v="5242" actId="164"/>
          <ac:cxnSpMkLst>
            <pc:docMk/>
            <pc:sldMk cId="3884227712" sldId="269"/>
            <ac:cxnSpMk id="22" creationId="{C51D1560-094C-A81A-8AFF-7361F0CD28F5}"/>
          </ac:cxnSpMkLst>
        </pc:cxnChg>
        <pc:cxnChg chg="add mod">
          <ac:chgData name="Srinath Ravichandran" userId="8ea1199ef0781eb8" providerId="LiveId" clId="{1F83D189-9AE6-4C21-9F29-D398FBDBE97C}" dt="2024-02-24T08:22:54.512" v="5242" actId="164"/>
          <ac:cxnSpMkLst>
            <pc:docMk/>
            <pc:sldMk cId="3884227712" sldId="269"/>
            <ac:cxnSpMk id="23" creationId="{7F478ED2-2F40-A362-7500-547AE1F9B4B7}"/>
          </ac:cxnSpMkLst>
        </pc:cxnChg>
      </pc:sldChg>
      <pc:sldChg chg="addSp delSp modSp new mod">
        <pc:chgData name="Srinath Ravichandran" userId="8ea1199ef0781eb8" providerId="LiveId" clId="{1F83D189-9AE6-4C21-9F29-D398FBDBE97C}" dt="2024-02-24T10:36:54.318" v="5610" actId="20577"/>
        <pc:sldMkLst>
          <pc:docMk/>
          <pc:sldMk cId="1379672631" sldId="270"/>
        </pc:sldMkLst>
        <pc:spChg chg="del">
          <ac:chgData name="Srinath Ravichandran" userId="8ea1199ef0781eb8" providerId="LiveId" clId="{1F83D189-9AE6-4C21-9F29-D398FBDBE97C}" dt="2024-02-24T10:36:25.551" v="5545" actId="478"/>
          <ac:spMkLst>
            <pc:docMk/>
            <pc:sldMk cId="1379672631" sldId="270"/>
            <ac:spMk id="2" creationId="{F6C9D205-A30E-CD01-E3B7-A56A48FDA46B}"/>
          </ac:spMkLst>
        </pc:spChg>
        <pc:spChg chg="del">
          <ac:chgData name="Srinath Ravichandran" userId="8ea1199ef0781eb8" providerId="LiveId" clId="{1F83D189-9AE6-4C21-9F29-D398FBDBE97C}" dt="2024-02-24T10:36:18.568" v="5544"/>
          <ac:spMkLst>
            <pc:docMk/>
            <pc:sldMk cId="1379672631" sldId="270"/>
            <ac:spMk id="3" creationId="{1F0D5FD2-AD9A-6378-0363-6D317A97BB3D}"/>
          </ac:spMkLst>
        </pc:spChg>
        <pc:spChg chg="add mod">
          <ac:chgData name="Srinath Ravichandran" userId="8ea1199ef0781eb8" providerId="LiveId" clId="{1F83D189-9AE6-4C21-9F29-D398FBDBE97C}" dt="2024-02-24T10:36:54.318" v="5610" actId="20577"/>
          <ac:spMkLst>
            <pc:docMk/>
            <pc:sldMk cId="1379672631" sldId="270"/>
            <ac:spMk id="8" creationId="{E48F2658-82A6-D642-781E-4551F38B424D}"/>
          </ac:spMkLst>
        </pc:spChg>
        <pc:picChg chg="add mod">
          <ac:chgData name="Srinath Ravichandran" userId="8ea1199ef0781eb8" providerId="LiveId" clId="{1F83D189-9AE6-4C21-9F29-D398FBDBE97C}" dt="2024-02-24T10:36:18.568" v="5544"/>
          <ac:picMkLst>
            <pc:docMk/>
            <pc:sldMk cId="1379672631" sldId="270"/>
            <ac:picMk id="7" creationId="{21C0C58D-2C1C-4265-1BB3-51E6245635E1}"/>
          </ac:picMkLst>
        </pc:picChg>
      </pc:sldChg>
    </pc:docChg>
  </pc:docChgLst>
  <pc:docChgLst>
    <pc:chgData name="Srinath Ravichandran" userId="8ea1199ef0781eb8" providerId="LiveId" clId="{690BC31A-4E01-FD44-9475-9B5739954FC0}"/>
    <pc:docChg chg="undo custSel modSld">
      <pc:chgData name="Srinath Ravichandran" userId="8ea1199ef0781eb8" providerId="LiveId" clId="{690BC31A-4E01-FD44-9475-9B5739954FC0}" dt="2024-01-27T07:03:11.697" v="396" actId="20577"/>
      <pc:docMkLst>
        <pc:docMk/>
      </pc:docMkLst>
      <pc:sldChg chg="modSp">
        <pc:chgData name="Srinath Ravichandran" userId="8ea1199ef0781eb8" providerId="LiveId" clId="{690BC31A-4E01-FD44-9475-9B5739954FC0}" dt="2024-01-27T06:55:39.552" v="358" actId="255"/>
        <pc:sldMkLst>
          <pc:docMk/>
          <pc:sldMk cId="12052407" sldId="259"/>
        </pc:sldMkLst>
        <pc:spChg chg="mod">
          <ac:chgData name="Srinath Ravichandran" userId="8ea1199ef0781eb8" providerId="LiveId" clId="{690BC31A-4E01-FD44-9475-9B5739954FC0}" dt="2024-01-27T06:55:39.552" v="358" actId="255"/>
          <ac:spMkLst>
            <pc:docMk/>
            <pc:sldMk cId="12052407" sldId="259"/>
            <ac:spMk id="15" creationId="{A092400C-E722-4FA2-8350-1F58839E8E97}"/>
          </ac:spMkLst>
        </pc:spChg>
      </pc:sldChg>
      <pc:sldChg chg="modSp">
        <pc:chgData name="Srinath Ravichandran" userId="8ea1199ef0781eb8" providerId="LiveId" clId="{690BC31A-4E01-FD44-9475-9B5739954FC0}" dt="2024-01-27T07:03:11.697" v="396" actId="20577"/>
        <pc:sldMkLst>
          <pc:docMk/>
          <pc:sldMk cId="2502176178" sldId="261"/>
        </pc:sldMkLst>
        <pc:graphicFrameChg chg="modGraphic">
          <ac:chgData name="Srinath Ravichandran" userId="8ea1199ef0781eb8" providerId="LiveId" clId="{690BC31A-4E01-FD44-9475-9B5739954FC0}" dt="2024-01-27T07:03:11.697" v="396" actId="20577"/>
          <ac:graphicFrameMkLst>
            <pc:docMk/>
            <pc:sldMk cId="2502176178" sldId="261"/>
            <ac:graphicFrameMk id="8" creationId="{9523E915-AFE5-DBFA-FE17-F27D324BA6F5}"/>
          </ac:graphicFrameMkLst>
        </pc:graphicFrameChg>
      </pc:sldChg>
    </pc:docChg>
  </pc:docChgLst>
  <pc:docChgLst>
    <pc:chgData name="Srinath Ravichandran" userId="8ea1199ef0781eb8" providerId="LiveId" clId="{8E5929C7-D47D-4B51-8FB7-D2F43D62CD8B}"/>
    <pc:docChg chg="undo custSel addSld delSld modSld sldOrd">
      <pc:chgData name="Srinath Ravichandran" userId="8ea1199ef0781eb8" providerId="LiveId" clId="{8E5929C7-D47D-4B51-8FB7-D2F43D62CD8B}" dt="2024-05-22T04:50:47.204" v="579" actId="2696"/>
      <pc:docMkLst>
        <pc:docMk/>
      </pc:docMkLst>
      <pc:sldChg chg="modSp mod">
        <pc:chgData name="Srinath Ravichandran" userId="8ea1199ef0781eb8" providerId="LiveId" clId="{8E5929C7-D47D-4B51-8FB7-D2F43D62CD8B}" dt="2024-05-22T01:25:18.710" v="350" actId="20577"/>
        <pc:sldMkLst>
          <pc:docMk/>
          <pc:sldMk cId="3000846103" sldId="257"/>
        </pc:sldMkLst>
        <pc:spChg chg="mod">
          <ac:chgData name="Srinath Ravichandran" userId="8ea1199ef0781eb8" providerId="LiveId" clId="{8E5929C7-D47D-4B51-8FB7-D2F43D62CD8B}" dt="2024-05-22T01:25:18.710" v="350" actId="20577"/>
          <ac:spMkLst>
            <pc:docMk/>
            <pc:sldMk cId="3000846103" sldId="257"/>
            <ac:spMk id="2" creationId="{1433E824-ADCE-4E89-BB4B-7072764A8C28}"/>
          </ac:spMkLst>
        </pc:spChg>
      </pc:sldChg>
      <pc:sldChg chg="ord">
        <pc:chgData name="Srinath Ravichandran" userId="8ea1199ef0781eb8" providerId="LiveId" clId="{8E5929C7-D47D-4B51-8FB7-D2F43D62CD8B}" dt="2024-05-22T01:05:49.583" v="2"/>
        <pc:sldMkLst>
          <pc:docMk/>
          <pc:sldMk cId="586367910" sldId="260"/>
        </pc:sldMkLst>
      </pc:sldChg>
      <pc:sldChg chg="ord">
        <pc:chgData name="Srinath Ravichandran" userId="8ea1199ef0781eb8" providerId="LiveId" clId="{8E5929C7-D47D-4B51-8FB7-D2F43D62CD8B}" dt="2024-05-22T01:06:01.744" v="4"/>
        <pc:sldMkLst>
          <pc:docMk/>
          <pc:sldMk cId="4179753302" sldId="262"/>
        </pc:sldMkLst>
      </pc:sldChg>
      <pc:sldChg chg="del">
        <pc:chgData name="Srinath Ravichandran" userId="8ea1199ef0781eb8" providerId="LiveId" clId="{8E5929C7-D47D-4B51-8FB7-D2F43D62CD8B}" dt="2024-05-22T01:05:16.679" v="0" actId="2696"/>
        <pc:sldMkLst>
          <pc:docMk/>
          <pc:sldMk cId="3045315240" sldId="265"/>
        </pc:sldMkLst>
      </pc:sldChg>
      <pc:sldChg chg="addSp modSp del">
        <pc:chgData name="Srinath Ravichandran" userId="8ea1199ef0781eb8" providerId="LiveId" clId="{8E5929C7-D47D-4B51-8FB7-D2F43D62CD8B}" dt="2024-05-22T03:34:01.431" v="377" actId="47"/>
        <pc:sldMkLst>
          <pc:docMk/>
          <pc:sldMk cId="381489958" sldId="267"/>
        </pc:sldMkLst>
        <pc:spChg chg="add mod">
          <ac:chgData name="Srinath Ravichandran" userId="8ea1199ef0781eb8" providerId="LiveId" clId="{8E5929C7-D47D-4B51-8FB7-D2F43D62CD8B}" dt="2024-05-22T01:25:51.416" v="354"/>
          <ac:spMkLst>
            <pc:docMk/>
            <pc:sldMk cId="381489958" sldId="267"/>
            <ac:spMk id="2" creationId="{BD93E4A0-049B-562D-E6E9-A241A948D49C}"/>
          </ac:spMkLst>
        </pc:spChg>
      </pc:sldChg>
      <pc:sldChg chg="addSp modSp ord">
        <pc:chgData name="Srinath Ravichandran" userId="8ea1199ef0781eb8" providerId="LiveId" clId="{8E5929C7-D47D-4B51-8FB7-D2F43D62CD8B}" dt="2024-05-22T03:34:12.027" v="379"/>
        <pc:sldMkLst>
          <pc:docMk/>
          <pc:sldMk cId="2135196672" sldId="268"/>
        </pc:sldMkLst>
        <pc:spChg chg="add mod">
          <ac:chgData name="Srinath Ravichandran" userId="8ea1199ef0781eb8" providerId="LiveId" clId="{8E5929C7-D47D-4B51-8FB7-D2F43D62CD8B}" dt="2024-05-22T01:25:54.443" v="355"/>
          <ac:spMkLst>
            <pc:docMk/>
            <pc:sldMk cId="2135196672" sldId="268"/>
            <ac:spMk id="2" creationId="{0D66D103-5BE6-E585-8513-CB02CC00F9E2}"/>
          </ac:spMkLst>
        </pc:spChg>
      </pc:sldChg>
      <pc:sldChg chg="addSp delSp modSp mod">
        <pc:chgData name="Srinath Ravichandran" userId="8ea1199ef0781eb8" providerId="LiveId" clId="{8E5929C7-D47D-4B51-8FB7-D2F43D62CD8B}" dt="2024-05-22T01:26:00.993" v="357"/>
        <pc:sldMkLst>
          <pc:docMk/>
          <pc:sldMk cId="3884227712" sldId="269"/>
        </pc:sldMkLst>
        <pc:spChg chg="mod">
          <ac:chgData name="Srinath Ravichandran" userId="8ea1199ef0781eb8" providerId="LiveId" clId="{8E5929C7-D47D-4B51-8FB7-D2F43D62CD8B}" dt="2024-05-22T01:15:15.573" v="162" actId="20577"/>
          <ac:spMkLst>
            <pc:docMk/>
            <pc:sldMk cId="3884227712" sldId="269"/>
            <ac:spMk id="6" creationId="{01264583-0742-2385-398B-73AE18D7C148}"/>
          </ac:spMkLst>
        </pc:spChg>
        <pc:spChg chg="add mod">
          <ac:chgData name="Srinath Ravichandran" userId="8ea1199ef0781eb8" providerId="LiveId" clId="{8E5929C7-D47D-4B51-8FB7-D2F43D62CD8B}" dt="2024-05-22T01:26:00.993" v="357"/>
          <ac:spMkLst>
            <pc:docMk/>
            <pc:sldMk cId="3884227712" sldId="269"/>
            <ac:spMk id="11" creationId="{488DAC8E-9223-C594-4632-70B595BD485B}"/>
          </ac:spMkLst>
        </pc:spChg>
        <pc:picChg chg="add mod">
          <ac:chgData name="Srinath Ravichandran" userId="8ea1199ef0781eb8" providerId="LiveId" clId="{8E5929C7-D47D-4B51-8FB7-D2F43D62CD8B}" dt="2024-05-22T01:15:41.211" v="168" actId="1076"/>
          <ac:picMkLst>
            <pc:docMk/>
            <pc:sldMk cId="3884227712" sldId="269"/>
            <ac:picMk id="3" creationId="{FC51342E-4D40-FB5D-4255-89723FC47065}"/>
          </ac:picMkLst>
        </pc:picChg>
        <pc:picChg chg="del">
          <ac:chgData name="Srinath Ravichandran" userId="8ea1199ef0781eb8" providerId="LiveId" clId="{8E5929C7-D47D-4B51-8FB7-D2F43D62CD8B}" dt="2024-05-22T01:11:53.661" v="146" actId="478"/>
          <ac:picMkLst>
            <pc:docMk/>
            <pc:sldMk cId="3884227712" sldId="269"/>
            <ac:picMk id="7" creationId="{04EF5CAE-DBE6-CDC5-5063-3E60ED3DE4F5}"/>
          </ac:picMkLst>
        </pc:picChg>
        <pc:picChg chg="del">
          <ac:chgData name="Srinath Ravichandran" userId="8ea1199ef0781eb8" providerId="LiveId" clId="{8E5929C7-D47D-4B51-8FB7-D2F43D62CD8B}" dt="2024-05-22T01:11:55.587" v="147" actId="478"/>
          <ac:picMkLst>
            <pc:docMk/>
            <pc:sldMk cId="3884227712" sldId="269"/>
            <ac:picMk id="9" creationId="{93F02FDF-3E06-870E-6091-0CAB05E0A9D7}"/>
          </ac:picMkLst>
        </pc:picChg>
        <pc:picChg chg="add mod">
          <ac:chgData name="Srinath Ravichandran" userId="8ea1199ef0781eb8" providerId="LiveId" clId="{8E5929C7-D47D-4B51-8FB7-D2F43D62CD8B}" dt="2024-05-22T01:15:37.518" v="167" actId="1076"/>
          <ac:picMkLst>
            <pc:docMk/>
            <pc:sldMk cId="3884227712" sldId="269"/>
            <ac:picMk id="10" creationId="{9AC6D606-2567-68E6-F2B2-DB53BC421A4C}"/>
          </ac:picMkLst>
        </pc:picChg>
      </pc:sldChg>
      <pc:sldChg chg="addSp modSp">
        <pc:chgData name="Srinath Ravichandran" userId="8ea1199ef0781eb8" providerId="LiveId" clId="{8E5929C7-D47D-4B51-8FB7-D2F43D62CD8B}" dt="2024-05-22T01:25:39.312" v="351"/>
        <pc:sldMkLst>
          <pc:docMk/>
          <pc:sldMk cId="3412268313" sldId="271"/>
        </pc:sldMkLst>
        <pc:spChg chg="add mod">
          <ac:chgData name="Srinath Ravichandran" userId="8ea1199ef0781eb8" providerId="LiveId" clId="{8E5929C7-D47D-4B51-8FB7-D2F43D62CD8B}" dt="2024-05-22T01:25:39.312" v="351"/>
          <ac:spMkLst>
            <pc:docMk/>
            <pc:sldMk cId="3412268313" sldId="271"/>
            <ac:spMk id="2" creationId="{DCF37B2F-00D8-333D-3AF9-D47BF5201EE8}"/>
          </ac:spMkLst>
        </pc:spChg>
      </pc:sldChg>
      <pc:sldChg chg="addSp modSp">
        <pc:chgData name="Srinath Ravichandran" userId="8ea1199ef0781eb8" providerId="LiveId" clId="{8E5929C7-D47D-4B51-8FB7-D2F43D62CD8B}" dt="2024-05-22T01:25:57.926" v="356"/>
        <pc:sldMkLst>
          <pc:docMk/>
          <pc:sldMk cId="1729902508" sldId="272"/>
        </pc:sldMkLst>
        <pc:spChg chg="add mod">
          <ac:chgData name="Srinath Ravichandran" userId="8ea1199ef0781eb8" providerId="LiveId" clId="{8E5929C7-D47D-4B51-8FB7-D2F43D62CD8B}" dt="2024-05-22T01:25:57.926" v="356"/>
          <ac:spMkLst>
            <pc:docMk/>
            <pc:sldMk cId="1729902508" sldId="272"/>
            <ac:spMk id="2" creationId="{DE4710AF-5221-6AA4-C78C-414BA9BA1A73}"/>
          </ac:spMkLst>
        </pc:spChg>
      </pc:sldChg>
      <pc:sldChg chg="addSp delSp modSp mod modAnim">
        <pc:chgData name="Srinath Ravichandran" userId="8ea1199ef0781eb8" providerId="LiveId" clId="{8E5929C7-D47D-4B51-8FB7-D2F43D62CD8B}" dt="2024-05-22T04:50:18.451" v="577" actId="1076"/>
        <pc:sldMkLst>
          <pc:docMk/>
          <pc:sldMk cId="1826269450" sldId="273"/>
        </pc:sldMkLst>
        <pc:spChg chg="add mod">
          <ac:chgData name="Srinath Ravichandran" userId="8ea1199ef0781eb8" providerId="LiveId" clId="{8E5929C7-D47D-4B51-8FB7-D2F43D62CD8B}" dt="2024-05-22T01:25:45.493" v="352"/>
          <ac:spMkLst>
            <pc:docMk/>
            <pc:sldMk cId="1826269450" sldId="273"/>
            <ac:spMk id="2" creationId="{B8796138-D170-C9F0-5B4A-B989DA073A9D}"/>
          </ac:spMkLst>
        </pc:spChg>
        <pc:spChg chg="add del mod">
          <ac:chgData name="Srinath Ravichandran" userId="8ea1199ef0781eb8" providerId="LiveId" clId="{8E5929C7-D47D-4B51-8FB7-D2F43D62CD8B}" dt="2024-05-22T04:50:01.334" v="575"/>
          <ac:spMkLst>
            <pc:docMk/>
            <pc:sldMk cId="1826269450" sldId="273"/>
            <ac:spMk id="6" creationId="{DBFB7C99-4961-A204-64A3-C8DEEA055458}"/>
          </ac:spMkLst>
        </pc:spChg>
        <pc:picChg chg="del">
          <ac:chgData name="Srinath Ravichandran" userId="8ea1199ef0781eb8" providerId="LiveId" clId="{8E5929C7-D47D-4B51-8FB7-D2F43D62CD8B}" dt="2024-05-22T04:49:56.435" v="574" actId="478"/>
          <ac:picMkLst>
            <pc:docMk/>
            <pc:sldMk cId="1826269450" sldId="273"/>
            <ac:picMk id="7" creationId="{347C7DB0-4674-04DA-6AA5-6493AB44F0CB}"/>
          </ac:picMkLst>
        </pc:picChg>
        <pc:picChg chg="add mod">
          <ac:chgData name="Srinath Ravichandran" userId="8ea1199ef0781eb8" providerId="LiveId" clId="{8E5929C7-D47D-4B51-8FB7-D2F43D62CD8B}" dt="2024-05-22T04:50:18.451" v="577" actId="1076"/>
          <ac:picMkLst>
            <pc:docMk/>
            <pc:sldMk cId="1826269450" sldId="273"/>
            <ac:picMk id="9" creationId="{195EBE30-BB38-CF56-6181-DC72B5586B15}"/>
          </ac:picMkLst>
        </pc:picChg>
      </pc:sldChg>
      <pc:sldChg chg="addSp delSp modSp new mod">
        <pc:chgData name="Srinath Ravichandran" userId="8ea1199ef0781eb8" providerId="LiveId" clId="{8E5929C7-D47D-4B51-8FB7-D2F43D62CD8B}" dt="2024-05-22T03:33:45.699" v="376" actId="20577"/>
        <pc:sldMkLst>
          <pc:docMk/>
          <pc:sldMk cId="494396639" sldId="274"/>
        </pc:sldMkLst>
        <pc:spChg chg="del mod">
          <ac:chgData name="Srinath Ravichandran" userId="8ea1199ef0781eb8" providerId="LiveId" clId="{8E5929C7-D47D-4B51-8FB7-D2F43D62CD8B}" dt="2024-05-22T01:06:34.855" v="20" actId="478"/>
          <ac:spMkLst>
            <pc:docMk/>
            <pc:sldMk cId="494396639" sldId="274"/>
            <ac:spMk id="2" creationId="{307DC103-11F3-7A33-0DE4-67C9112593F2}"/>
          </ac:spMkLst>
        </pc:spChg>
        <pc:spChg chg="del">
          <ac:chgData name="Srinath Ravichandran" userId="8ea1199ef0781eb8" providerId="LiveId" clId="{8E5929C7-D47D-4B51-8FB7-D2F43D62CD8B}" dt="2024-05-22T01:07:09.672" v="55"/>
          <ac:spMkLst>
            <pc:docMk/>
            <pc:sldMk cId="494396639" sldId="274"/>
            <ac:spMk id="3" creationId="{DC2DE76C-970F-E3E4-EC0D-C3F14BF09A52}"/>
          </ac:spMkLst>
        </pc:spChg>
        <pc:spChg chg="add del mod">
          <ac:chgData name="Srinath Ravichandran" userId="8ea1199ef0781eb8" providerId="LiveId" clId="{8E5929C7-D47D-4B51-8FB7-D2F43D62CD8B}" dt="2024-05-22T01:06:38.794" v="21" actId="478"/>
          <ac:spMkLst>
            <pc:docMk/>
            <pc:sldMk cId="494396639" sldId="274"/>
            <ac:spMk id="7" creationId="{53D8A807-0DF7-3950-B994-84FED5490E08}"/>
          </ac:spMkLst>
        </pc:spChg>
        <pc:spChg chg="add mod">
          <ac:chgData name="Srinath Ravichandran" userId="8ea1199ef0781eb8" providerId="LiveId" clId="{8E5929C7-D47D-4B51-8FB7-D2F43D62CD8B}" dt="2024-05-22T03:33:45.699" v="376" actId="20577"/>
          <ac:spMkLst>
            <pc:docMk/>
            <pc:sldMk cId="494396639" sldId="274"/>
            <ac:spMk id="8" creationId="{1A1A4047-D0BB-8F67-82A3-70FAE098D8EE}"/>
          </ac:spMkLst>
        </pc:spChg>
        <pc:spChg chg="add mod">
          <ac:chgData name="Srinath Ravichandran" userId="8ea1199ef0781eb8" providerId="LiveId" clId="{8E5929C7-D47D-4B51-8FB7-D2F43D62CD8B}" dt="2024-05-22T01:11:05.910" v="120" actId="1076"/>
          <ac:spMkLst>
            <pc:docMk/>
            <pc:sldMk cId="494396639" sldId="274"/>
            <ac:spMk id="15" creationId="{B4A011AC-EDB9-E038-B6A7-2812A4C13249}"/>
          </ac:spMkLst>
        </pc:spChg>
        <pc:spChg chg="add mod">
          <ac:chgData name="Srinath Ravichandran" userId="8ea1199ef0781eb8" providerId="LiveId" clId="{8E5929C7-D47D-4B51-8FB7-D2F43D62CD8B}" dt="2024-05-22T01:10:40.722" v="116" actId="1076"/>
          <ac:spMkLst>
            <pc:docMk/>
            <pc:sldMk cId="494396639" sldId="274"/>
            <ac:spMk id="19" creationId="{C91B08FC-B757-E663-D744-A47164C4F764}"/>
          </ac:spMkLst>
        </pc:spChg>
        <pc:spChg chg="add mod">
          <ac:chgData name="Srinath Ravichandran" userId="8ea1199ef0781eb8" providerId="LiveId" clId="{8E5929C7-D47D-4B51-8FB7-D2F43D62CD8B}" dt="2024-05-22T01:25:48.297" v="353"/>
          <ac:spMkLst>
            <pc:docMk/>
            <pc:sldMk cId="494396639" sldId="274"/>
            <ac:spMk id="20" creationId="{EFDB8B4B-3AC6-DC65-39DD-55DF19118991}"/>
          </ac:spMkLst>
        </pc:spChg>
        <pc:picChg chg="add mod">
          <ac:chgData name="Srinath Ravichandran" userId="8ea1199ef0781eb8" providerId="LiveId" clId="{8E5929C7-D47D-4B51-8FB7-D2F43D62CD8B}" dt="2024-05-22T01:08:20.629" v="70" actId="1076"/>
          <ac:picMkLst>
            <pc:docMk/>
            <pc:sldMk cId="494396639" sldId="274"/>
            <ac:picMk id="10" creationId="{61CAAB22-C133-93CA-EADA-FB179EA3DC9A}"/>
          </ac:picMkLst>
        </pc:picChg>
        <pc:picChg chg="add mod">
          <ac:chgData name="Srinath Ravichandran" userId="8ea1199ef0781eb8" providerId="LiveId" clId="{8E5929C7-D47D-4B51-8FB7-D2F43D62CD8B}" dt="2024-05-22T01:08:23.821" v="71" actId="1076"/>
          <ac:picMkLst>
            <pc:docMk/>
            <pc:sldMk cId="494396639" sldId="274"/>
            <ac:picMk id="12" creationId="{6780E441-C00C-0337-AACA-89B916D17DA2}"/>
          </ac:picMkLst>
        </pc:picChg>
        <pc:cxnChg chg="add mod">
          <ac:chgData name="Srinath Ravichandran" userId="8ea1199ef0781eb8" providerId="LiveId" clId="{8E5929C7-D47D-4B51-8FB7-D2F43D62CD8B}" dt="2024-05-22T01:09:23.420" v="98" actId="208"/>
          <ac:cxnSpMkLst>
            <pc:docMk/>
            <pc:sldMk cId="494396639" sldId="274"/>
            <ac:cxnSpMk id="14" creationId="{EE1A3D6A-B63C-47CC-32EF-77DAC1CADA43}"/>
          </ac:cxnSpMkLst>
        </pc:cxnChg>
        <pc:cxnChg chg="add mod">
          <ac:chgData name="Srinath Ravichandran" userId="8ea1199ef0781eb8" providerId="LiveId" clId="{8E5929C7-D47D-4B51-8FB7-D2F43D62CD8B}" dt="2024-05-22T01:11:13.986" v="121" actId="208"/>
          <ac:cxnSpMkLst>
            <pc:docMk/>
            <pc:sldMk cId="494396639" sldId="274"/>
            <ac:cxnSpMk id="17" creationId="{646135F1-D631-36E0-0D2D-540E0BB2E9E5}"/>
          </ac:cxnSpMkLst>
        </pc:cxnChg>
      </pc:sldChg>
      <pc:sldChg chg="addSp delSp modSp new mod">
        <pc:chgData name="Srinath Ravichandran" userId="8ea1199ef0781eb8" providerId="LiveId" clId="{8E5929C7-D47D-4B51-8FB7-D2F43D62CD8B}" dt="2024-05-22T01:26:04.007" v="358"/>
        <pc:sldMkLst>
          <pc:docMk/>
          <pc:sldMk cId="2229420552" sldId="275"/>
        </pc:sldMkLst>
        <pc:spChg chg="del">
          <ac:chgData name="Srinath Ravichandran" userId="8ea1199ef0781eb8" providerId="LiveId" clId="{8E5929C7-D47D-4B51-8FB7-D2F43D62CD8B}" dt="2024-05-22T01:21:00.098" v="180" actId="478"/>
          <ac:spMkLst>
            <pc:docMk/>
            <pc:sldMk cId="2229420552" sldId="275"/>
            <ac:spMk id="2" creationId="{058498FD-D109-B64F-E817-681020753C36}"/>
          </ac:spMkLst>
        </pc:spChg>
        <pc:spChg chg="del">
          <ac:chgData name="Srinath Ravichandran" userId="8ea1199ef0781eb8" providerId="LiveId" clId="{8E5929C7-D47D-4B51-8FB7-D2F43D62CD8B}" dt="2024-05-22T01:20:15.418" v="170"/>
          <ac:spMkLst>
            <pc:docMk/>
            <pc:sldMk cId="2229420552" sldId="275"/>
            <ac:spMk id="3" creationId="{0F1BBDBE-051B-B09D-5B2D-E8AEE52E0B5D}"/>
          </ac:spMkLst>
        </pc:spChg>
        <pc:spChg chg="add mod">
          <ac:chgData name="Srinath Ravichandran" userId="8ea1199ef0781eb8" providerId="LiveId" clId="{8E5929C7-D47D-4B51-8FB7-D2F43D62CD8B}" dt="2024-05-22T01:21:21.434" v="204" actId="20577"/>
          <ac:spMkLst>
            <pc:docMk/>
            <pc:sldMk cId="2229420552" sldId="275"/>
            <ac:spMk id="10" creationId="{2D57A055-9E67-F9A4-9BA4-01217176DC8A}"/>
          </ac:spMkLst>
        </pc:spChg>
        <pc:spChg chg="add mod">
          <ac:chgData name="Srinath Ravichandran" userId="8ea1199ef0781eb8" providerId="LiveId" clId="{8E5929C7-D47D-4B51-8FB7-D2F43D62CD8B}" dt="2024-05-22T01:26:04.007" v="358"/>
          <ac:spMkLst>
            <pc:docMk/>
            <pc:sldMk cId="2229420552" sldId="275"/>
            <ac:spMk id="11" creationId="{3173D677-03CB-4A1B-978D-EC11AD748FD6}"/>
          </ac:spMkLst>
        </pc:spChg>
        <pc:picChg chg="add mod">
          <ac:chgData name="Srinath Ravichandran" userId="8ea1199ef0781eb8" providerId="LiveId" clId="{8E5929C7-D47D-4B51-8FB7-D2F43D62CD8B}" dt="2024-05-22T01:20:33.239" v="174" actId="1076"/>
          <ac:picMkLst>
            <pc:docMk/>
            <pc:sldMk cId="2229420552" sldId="275"/>
            <ac:picMk id="7" creationId="{85F46251-177B-16FE-06FB-B138E8D9BF43}"/>
          </ac:picMkLst>
        </pc:picChg>
        <pc:picChg chg="add mod">
          <ac:chgData name="Srinath Ravichandran" userId="8ea1199ef0781eb8" providerId="LiveId" clId="{8E5929C7-D47D-4B51-8FB7-D2F43D62CD8B}" dt="2024-05-22T01:20:52.930" v="179" actId="14100"/>
          <ac:picMkLst>
            <pc:docMk/>
            <pc:sldMk cId="2229420552" sldId="275"/>
            <ac:picMk id="9" creationId="{32536369-F8D0-9E6F-E9C3-F10E1D1318B9}"/>
          </ac:picMkLst>
        </pc:picChg>
      </pc:sldChg>
      <pc:sldChg chg="addSp delSp modSp new mod">
        <pc:chgData name="Srinath Ravichandran" userId="8ea1199ef0781eb8" providerId="LiveId" clId="{8E5929C7-D47D-4B51-8FB7-D2F43D62CD8B}" dt="2024-05-22T01:26:06.500" v="359"/>
        <pc:sldMkLst>
          <pc:docMk/>
          <pc:sldMk cId="3850301430" sldId="276"/>
        </pc:sldMkLst>
        <pc:spChg chg="del">
          <ac:chgData name="Srinath Ravichandran" userId="8ea1199ef0781eb8" providerId="LiveId" clId="{8E5929C7-D47D-4B51-8FB7-D2F43D62CD8B}" dt="2024-05-22T01:21:32.575" v="206" actId="478"/>
          <ac:spMkLst>
            <pc:docMk/>
            <pc:sldMk cId="3850301430" sldId="276"/>
            <ac:spMk id="2" creationId="{D9A3E1CF-8930-2151-A6A6-850FBAE0F39F}"/>
          </ac:spMkLst>
        </pc:spChg>
        <pc:spChg chg="del">
          <ac:chgData name="Srinath Ravichandran" userId="8ea1199ef0781eb8" providerId="LiveId" clId="{8E5929C7-D47D-4B51-8FB7-D2F43D62CD8B}" dt="2024-05-22T01:22:04.398" v="223"/>
          <ac:spMkLst>
            <pc:docMk/>
            <pc:sldMk cId="3850301430" sldId="276"/>
            <ac:spMk id="3" creationId="{2A56E619-73CB-1FED-DAA0-37FD3FD3C42A}"/>
          </ac:spMkLst>
        </pc:spChg>
        <pc:spChg chg="add mod">
          <ac:chgData name="Srinath Ravichandran" userId="8ea1199ef0781eb8" providerId="LiveId" clId="{8E5929C7-D47D-4B51-8FB7-D2F43D62CD8B}" dt="2024-05-22T01:22:31.512" v="250" actId="14100"/>
          <ac:spMkLst>
            <pc:docMk/>
            <pc:sldMk cId="3850301430" sldId="276"/>
            <ac:spMk id="6" creationId="{3C40D950-904D-E3E0-6039-F9D20285FFCB}"/>
          </ac:spMkLst>
        </pc:spChg>
        <pc:spChg chg="add mod">
          <ac:chgData name="Srinath Ravichandran" userId="8ea1199ef0781eb8" providerId="LiveId" clId="{8E5929C7-D47D-4B51-8FB7-D2F43D62CD8B}" dt="2024-05-22T01:26:06.500" v="359"/>
          <ac:spMkLst>
            <pc:docMk/>
            <pc:sldMk cId="3850301430" sldId="276"/>
            <ac:spMk id="9" creationId="{EAF0472E-2171-3FBC-E4F6-907A05816900}"/>
          </ac:spMkLst>
        </pc:spChg>
        <pc:picChg chg="add mod">
          <ac:chgData name="Srinath Ravichandran" userId="8ea1199ef0781eb8" providerId="LiveId" clId="{8E5929C7-D47D-4B51-8FB7-D2F43D62CD8B}" dt="2024-05-22T01:22:04.398" v="223"/>
          <ac:picMkLst>
            <pc:docMk/>
            <pc:sldMk cId="3850301430" sldId="276"/>
            <ac:picMk id="8" creationId="{F0E05425-460A-C325-0BD7-7B95BCB49450}"/>
          </ac:picMkLst>
        </pc:picChg>
      </pc:sldChg>
      <pc:sldChg chg="addSp delSp modSp new mod">
        <pc:chgData name="Srinath Ravichandran" userId="8ea1199ef0781eb8" providerId="LiveId" clId="{8E5929C7-D47D-4B51-8FB7-D2F43D62CD8B}" dt="2024-05-22T01:26:08.765" v="360"/>
        <pc:sldMkLst>
          <pc:docMk/>
          <pc:sldMk cId="2841845238" sldId="277"/>
        </pc:sldMkLst>
        <pc:spChg chg="del">
          <ac:chgData name="Srinath Ravichandran" userId="8ea1199ef0781eb8" providerId="LiveId" clId="{8E5929C7-D47D-4B51-8FB7-D2F43D62CD8B}" dt="2024-05-22T01:22:40.758" v="252" actId="478"/>
          <ac:spMkLst>
            <pc:docMk/>
            <pc:sldMk cId="2841845238" sldId="277"/>
            <ac:spMk id="2" creationId="{D8C023C4-488B-1557-E517-B39184EAC92E}"/>
          </ac:spMkLst>
        </pc:spChg>
        <pc:spChg chg="del">
          <ac:chgData name="Srinath Ravichandran" userId="8ea1199ef0781eb8" providerId="LiveId" clId="{8E5929C7-D47D-4B51-8FB7-D2F43D62CD8B}" dt="2024-05-22T01:23:17.228" v="290"/>
          <ac:spMkLst>
            <pc:docMk/>
            <pc:sldMk cId="2841845238" sldId="277"/>
            <ac:spMk id="3" creationId="{795B162B-4719-1C24-A915-1FB7F85688E7}"/>
          </ac:spMkLst>
        </pc:spChg>
        <pc:spChg chg="add mod">
          <ac:chgData name="Srinath Ravichandran" userId="8ea1199ef0781eb8" providerId="LiveId" clId="{8E5929C7-D47D-4B51-8FB7-D2F43D62CD8B}" dt="2024-05-22T01:23:06.561" v="289" actId="14100"/>
          <ac:spMkLst>
            <pc:docMk/>
            <pc:sldMk cId="2841845238" sldId="277"/>
            <ac:spMk id="6" creationId="{A045B6B1-FD24-F43A-F108-11E94CC72CBA}"/>
          </ac:spMkLst>
        </pc:spChg>
        <pc:spChg chg="add mod">
          <ac:chgData name="Srinath Ravichandran" userId="8ea1199ef0781eb8" providerId="LiveId" clId="{8E5929C7-D47D-4B51-8FB7-D2F43D62CD8B}" dt="2024-05-22T01:26:08.765" v="360"/>
          <ac:spMkLst>
            <pc:docMk/>
            <pc:sldMk cId="2841845238" sldId="277"/>
            <ac:spMk id="11" creationId="{B7A74D91-5791-6FC6-6B79-5777FAC6CF15}"/>
          </ac:spMkLst>
        </pc:spChg>
        <pc:picChg chg="add mod">
          <ac:chgData name="Srinath Ravichandran" userId="8ea1199ef0781eb8" providerId="LiveId" clId="{8E5929C7-D47D-4B51-8FB7-D2F43D62CD8B}" dt="2024-05-22T01:23:48.241" v="298" actId="14100"/>
          <ac:picMkLst>
            <pc:docMk/>
            <pc:sldMk cId="2841845238" sldId="277"/>
            <ac:picMk id="8" creationId="{EEA08DF5-FE6A-6DEB-9C46-D17B464D0FEF}"/>
          </ac:picMkLst>
        </pc:picChg>
        <pc:picChg chg="add mod">
          <ac:chgData name="Srinath Ravichandran" userId="8ea1199ef0781eb8" providerId="LiveId" clId="{8E5929C7-D47D-4B51-8FB7-D2F43D62CD8B}" dt="2024-05-22T01:24:05.038" v="300" actId="1076"/>
          <ac:picMkLst>
            <pc:docMk/>
            <pc:sldMk cId="2841845238" sldId="277"/>
            <ac:picMk id="10" creationId="{D95BFAF0-F8DC-359B-4322-96CB31832ACC}"/>
          </ac:picMkLst>
        </pc:picChg>
      </pc:sldChg>
      <pc:sldChg chg="addSp delSp modSp new mod">
        <pc:chgData name="Srinath Ravichandran" userId="8ea1199ef0781eb8" providerId="LiveId" clId="{8E5929C7-D47D-4B51-8FB7-D2F43D62CD8B}" dt="2024-05-22T03:37:09.065" v="480" actId="20577"/>
        <pc:sldMkLst>
          <pc:docMk/>
          <pc:sldMk cId="2576773761" sldId="278"/>
        </pc:sldMkLst>
        <pc:spChg chg="del">
          <ac:chgData name="Srinath Ravichandran" userId="8ea1199ef0781eb8" providerId="LiveId" clId="{8E5929C7-D47D-4B51-8FB7-D2F43D62CD8B}" dt="2024-05-22T03:34:26.436" v="381" actId="478"/>
          <ac:spMkLst>
            <pc:docMk/>
            <pc:sldMk cId="2576773761" sldId="278"/>
            <ac:spMk id="2" creationId="{89F75ADF-B329-031F-F023-7B25D8FF79AE}"/>
          </ac:spMkLst>
        </pc:spChg>
        <pc:spChg chg="del">
          <ac:chgData name="Srinath Ravichandran" userId="8ea1199ef0781eb8" providerId="LiveId" clId="{8E5929C7-D47D-4B51-8FB7-D2F43D62CD8B}" dt="2024-05-22T03:36:09.396" v="431" actId="478"/>
          <ac:spMkLst>
            <pc:docMk/>
            <pc:sldMk cId="2576773761" sldId="278"/>
            <ac:spMk id="3" creationId="{C40551BF-BA4D-5920-6F06-CB535A8D97D6}"/>
          </ac:spMkLst>
        </pc:spChg>
        <pc:spChg chg="add mod">
          <ac:chgData name="Srinath Ravichandran" userId="8ea1199ef0781eb8" providerId="LiveId" clId="{8E5929C7-D47D-4B51-8FB7-D2F43D62CD8B}" dt="2024-05-22T03:35:00.198" v="394" actId="20577"/>
          <ac:spMkLst>
            <pc:docMk/>
            <pc:sldMk cId="2576773761" sldId="278"/>
            <ac:spMk id="6" creationId="{F1B27CCD-3F88-0FFE-C447-6153AAB14E76}"/>
          </ac:spMkLst>
        </pc:spChg>
        <pc:spChg chg="add mod">
          <ac:chgData name="Srinath Ravichandran" userId="8ea1199ef0781eb8" providerId="LiveId" clId="{8E5929C7-D47D-4B51-8FB7-D2F43D62CD8B}" dt="2024-05-22T03:36:02.774" v="430" actId="20577"/>
          <ac:spMkLst>
            <pc:docMk/>
            <pc:sldMk cId="2576773761" sldId="278"/>
            <ac:spMk id="9" creationId="{90317666-9885-BB62-31B6-38D233112196}"/>
          </ac:spMkLst>
        </pc:spChg>
        <pc:spChg chg="add mod">
          <ac:chgData name="Srinath Ravichandran" userId="8ea1199ef0781eb8" providerId="LiveId" clId="{8E5929C7-D47D-4B51-8FB7-D2F43D62CD8B}" dt="2024-05-22T03:36:36.928" v="437" actId="1076"/>
          <ac:spMkLst>
            <pc:docMk/>
            <pc:sldMk cId="2576773761" sldId="278"/>
            <ac:spMk id="12" creationId="{50D2045A-2D13-6C8B-C433-823DD259AEC8}"/>
          </ac:spMkLst>
        </pc:spChg>
        <pc:spChg chg="add mod">
          <ac:chgData name="Srinath Ravichandran" userId="8ea1199ef0781eb8" providerId="LiveId" clId="{8E5929C7-D47D-4B51-8FB7-D2F43D62CD8B}" dt="2024-05-22T03:37:09.065" v="480" actId="20577"/>
          <ac:spMkLst>
            <pc:docMk/>
            <pc:sldMk cId="2576773761" sldId="278"/>
            <ac:spMk id="14" creationId="{4731B0AE-F812-A232-A142-365A9E6E4652}"/>
          </ac:spMkLst>
        </pc:spChg>
        <pc:picChg chg="add mod">
          <ac:chgData name="Srinath Ravichandran" userId="8ea1199ef0781eb8" providerId="LiveId" clId="{8E5929C7-D47D-4B51-8FB7-D2F43D62CD8B}" dt="2024-05-22T03:35:26.416" v="396" actId="1076"/>
          <ac:picMkLst>
            <pc:docMk/>
            <pc:sldMk cId="2576773761" sldId="278"/>
            <ac:picMk id="7" creationId="{FDAF530C-5739-966B-458E-265EB096EA5F}"/>
          </ac:picMkLst>
        </pc:picChg>
        <pc:picChg chg="add mod">
          <ac:chgData name="Srinath Ravichandran" userId="8ea1199ef0781eb8" providerId="LiveId" clId="{8E5929C7-D47D-4B51-8FB7-D2F43D62CD8B}" dt="2024-05-22T03:36:22.514" v="434" actId="1076"/>
          <ac:picMkLst>
            <pc:docMk/>
            <pc:sldMk cId="2576773761" sldId="278"/>
            <ac:picMk id="10" creationId="{21E5014F-8144-9CBF-7F49-90CD93242948}"/>
          </ac:picMkLst>
        </pc:picChg>
        <pc:cxnChg chg="add mod">
          <ac:chgData name="Srinath Ravichandran" userId="8ea1199ef0781eb8" providerId="LiveId" clId="{8E5929C7-D47D-4B51-8FB7-D2F43D62CD8B}" dt="2024-05-22T03:35:43.315" v="398" actId="1076"/>
          <ac:cxnSpMkLst>
            <pc:docMk/>
            <pc:sldMk cId="2576773761" sldId="278"/>
            <ac:cxnSpMk id="8" creationId="{93484B97-C631-7E32-D97D-B85C82F39185}"/>
          </ac:cxnSpMkLst>
        </pc:cxnChg>
        <pc:cxnChg chg="add mod">
          <ac:chgData name="Srinath Ravichandran" userId="8ea1199ef0781eb8" providerId="LiveId" clId="{8E5929C7-D47D-4B51-8FB7-D2F43D62CD8B}" dt="2024-05-22T03:36:36.928" v="437" actId="1076"/>
          <ac:cxnSpMkLst>
            <pc:docMk/>
            <pc:sldMk cId="2576773761" sldId="278"/>
            <ac:cxnSpMk id="11" creationId="{F1FEDFEA-1A7B-4677-DE91-AB9834BFEC29}"/>
          </ac:cxnSpMkLst>
        </pc:cxnChg>
        <pc:cxnChg chg="add mod">
          <ac:chgData name="Srinath Ravichandran" userId="8ea1199ef0781eb8" providerId="LiveId" clId="{8E5929C7-D47D-4B51-8FB7-D2F43D62CD8B}" dt="2024-05-22T03:36:56.247" v="439" actId="1076"/>
          <ac:cxnSpMkLst>
            <pc:docMk/>
            <pc:sldMk cId="2576773761" sldId="278"/>
            <ac:cxnSpMk id="13" creationId="{3A07E17A-473F-A3FD-5062-9B93E4350971}"/>
          </ac:cxnSpMkLst>
        </pc:cxnChg>
      </pc:sldChg>
      <pc:sldChg chg="addSp delSp modSp add mod">
        <pc:chgData name="Srinath Ravichandran" userId="8ea1199ef0781eb8" providerId="LiveId" clId="{8E5929C7-D47D-4B51-8FB7-D2F43D62CD8B}" dt="2024-05-22T03:38:40.820" v="549" actId="1076"/>
        <pc:sldMkLst>
          <pc:docMk/>
          <pc:sldMk cId="554262223" sldId="279"/>
        </pc:sldMkLst>
        <pc:spChg chg="mod">
          <ac:chgData name="Srinath Ravichandran" userId="8ea1199ef0781eb8" providerId="LiveId" clId="{8E5929C7-D47D-4B51-8FB7-D2F43D62CD8B}" dt="2024-05-22T03:38:17.099" v="534" actId="20577"/>
          <ac:spMkLst>
            <pc:docMk/>
            <pc:sldMk cId="554262223" sldId="279"/>
            <ac:spMk id="9" creationId="{90317666-9885-BB62-31B6-38D233112196}"/>
          </ac:spMkLst>
        </pc:spChg>
        <pc:spChg chg="mod">
          <ac:chgData name="Srinath Ravichandran" userId="8ea1199ef0781eb8" providerId="LiveId" clId="{8E5929C7-D47D-4B51-8FB7-D2F43D62CD8B}" dt="2024-05-22T03:38:28.081" v="546" actId="20577"/>
          <ac:spMkLst>
            <pc:docMk/>
            <pc:sldMk cId="554262223" sldId="279"/>
            <ac:spMk id="14" creationId="{4731B0AE-F812-A232-A142-365A9E6E4652}"/>
          </ac:spMkLst>
        </pc:spChg>
        <pc:picChg chg="add mod">
          <ac:chgData name="Srinath Ravichandran" userId="8ea1199ef0781eb8" providerId="LiveId" clId="{8E5929C7-D47D-4B51-8FB7-D2F43D62CD8B}" dt="2024-05-22T03:37:41.730" v="484" actId="1076"/>
          <ac:picMkLst>
            <pc:docMk/>
            <pc:sldMk cId="554262223" sldId="279"/>
            <ac:picMk id="2" creationId="{C145D026-5245-09C9-273C-F3B2D89C8021}"/>
          </ac:picMkLst>
        </pc:picChg>
        <pc:picChg chg="add mod">
          <ac:chgData name="Srinath Ravichandran" userId="8ea1199ef0781eb8" providerId="LiveId" clId="{8E5929C7-D47D-4B51-8FB7-D2F43D62CD8B}" dt="2024-05-22T03:38:40.820" v="549" actId="1076"/>
          <ac:picMkLst>
            <pc:docMk/>
            <pc:sldMk cId="554262223" sldId="279"/>
            <ac:picMk id="3" creationId="{E3E8E102-8166-1A2F-A290-CDB7051E1D72}"/>
          </ac:picMkLst>
        </pc:picChg>
        <pc:picChg chg="del">
          <ac:chgData name="Srinath Ravichandran" userId="8ea1199ef0781eb8" providerId="LiveId" clId="{8E5929C7-D47D-4B51-8FB7-D2F43D62CD8B}" dt="2024-05-22T03:37:32.478" v="482" actId="478"/>
          <ac:picMkLst>
            <pc:docMk/>
            <pc:sldMk cId="554262223" sldId="279"/>
            <ac:picMk id="7" creationId="{FDAF530C-5739-966B-458E-265EB096EA5F}"/>
          </ac:picMkLst>
        </pc:picChg>
        <pc:picChg chg="del">
          <ac:chgData name="Srinath Ravichandran" userId="8ea1199ef0781eb8" providerId="LiveId" clId="{8E5929C7-D47D-4B51-8FB7-D2F43D62CD8B}" dt="2024-05-22T03:38:36.609" v="548" actId="478"/>
          <ac:picMkLst>
            <pc:docMk/>
            <pc:sldMk cId="554262223" sldId="279"/>
            <ac:picMk id="10" creationId="{21E5014F-8144-9CBF-7F49-90CD93242948}"/>
          </ac:picMkLst>
        </pc:picChg>
      </pc:sldChg>
      <pc:sldChg chg="addSp delSp modSp new mod">
        <pc:chgData name="Srinath Ravichandran" userId="8ea1199ef0781eb8" providerId="LiveId" clId="{8E5929C7-D47D-4B51-8FB7-D2F43D62CD8B}" dt="2024-05-22T04:33:35.477" v="573" actId="20577"/>
        <pc:sldMkLst>
          <pc:docMk/>
          <pc:sldMk cId="768270672" sldId="280"/>
        </pc:sldMkLst>
        <pc:spChg chg="del">
          <ac:chgData name="Srinath Ravichandran" userId="8ea1199ef0781eb8" providerId="LiveId" clId="{8E5929C7-D47D-4B51-8FB7-D2F43D62CD8B}" dt="2024-05-22T04:32:37.656" v="552" actId="478"/>
          <ac:spMkLst>
            <pc:docMk/>
            <pc:sldMk cId="768270672" sldId="280"/>
            <ac:spMk id="2" creationId="{BE882527-3B58-4609-3F65-9E0ABA5CA4CE}"/>
          </ac:spMkLst>
        </pc:spChg>
        <pc:spChg chg="del">
          <ac:chgData name="Srinath Ravichandran" userId="8ea1199ef0781eb8" providerId="LiveId" clId="{8E5929C7-D47D-4B51-8FB7-D2F43D62CD8B}" dt="2024-05-22T04:32:34.263" v="551"/>
          <ac:spMkLst>
            <pc:docMk/>
            <pc:sldMk cId="768270672" sldId="280"/>
            <ac:spMk id="3" creationId="{D84DE593-CF18-7CBD-D3F9-337B2BC9BF9B}"/>
          </ac:spMkLst>
        </pc:spChg>
        <pc:spChg chg="add mod">
          <ac:chgData name="Srinath Ravichandran" userId="8ea1199ef0781eb8" providerId="LiveId" clId="{8E5929C7-D47D-4B51-8FB7-D2F43D62CD8B}" dt="2024-05-22T04:33:35.477" v="573" actId="20577"/>
          <ac:spMkLst>
            <pc:docMk/>
            <pc:sldMk cId="768270672" sldId="280"/>
            <ac:spMk id="8" creationId="{DB2B3767-7F8F-CA58-CDC3-53B90FC3A1C3}"/>
          </ac:spMkLst>
        </pc:spChg>
        <pc:picChg chg="add mod">
          <ac:chgData name="Srinath Ravichandran" userId="8ea1199ef0781eb8" providerId="LiveId" clId="{8E5929C7-D47D-4B51-8FB7-D2F43D62CD8B}" dt="2024-05-22T04:32:34.263" v="551"/>
          <ac:picMkLst>
            <pc:docMk/>
            <pc:sldMk cId="768270672" sldId="280"/>
            <ac:picMk id="7" creationId="{D3809E24-421A-3B9A-5BB1-299069658201}"/>
          </ac:picMkLst>
        </pc:picChg>
      </pc:sldChg>
      <pc:sldChg chg="new del">
        <pc:chgData name="Srinath Ravichandran" userId="8ea1199ef0781eb8" providerId="LiveId" clId="{8E5929C7-D47D-4B51-8FB7-D2F43D62CD8B}" dt="2024-05-22T04:50:47.204" v="579" actId="2696"/>
        <pc:sldMkLst>
          <pc:docMk/>
          <pc:sldMk cId="1074561397" sldId="281"/>
        </pc:sldMkLst>
      </pc:sldChg>
    </pc:docChg>
  </pc:docChgLst>
  <pc:docChgLst>
    <pc:chgData name="Srinath Ravichandran" userId="8ea1199ef0781eb8" providerId="LiveId" clId="{EE09F2B1-7A01-4E4D-AD04-7A930B50ADE8}"/>
    <pc:docChg chg="undo custSel addSld delSld modSld">
      <pc:chgData name="Srinath Ravichandran" userId="8ea1199ef0781eb8" providerId="LiveId" clId="{EE09F2B1-7A01-4E4D-AD04-7A930B50ADE8}" dt="2024-01-27T05:49:49.946" v="2225" actId="20577"/>
      <pc:docMkLst>
        <pc:docMk/>
      </pc:docMkLst>
      <pc:sldChg chg="modSp mod">
        <pc:chgData name="Srinath Ravichandran" userId="8ea1199ef0781eb8" providerId="LiveId" clId="{EE09F2B1-7A01-4E4D-AD04-7A930B50ADE8}" dt="2024-01-25T12:18:53.591" v="1794" actId="20577"/>
        <pc:sldMkLst>
          <pc:docMk/>
          <pc:sldMk cId="3000846103" sldId="257"/>
        </pc:sldMkLst>
        <pc:spChg chg="mod">
          <ac:chgData name="Srinath Ravichandran" userId="8ea1199ef0781eb8" providerId="LiveId" clId="{EE09F2B1-7A01-4E4D-AD04-7A930B50ADE8}" dt="2024-01-25T09:17:24.609" v="779" actId="20577"/>
          <ac:spMkLst>
            <pc:docMk/>
            <pc:sldMk cId="3000846103" sldId="257"/>
            <ac:spMk id="2" creationId="{1433E824-ADCE-4E89-BB4B-7072764A8C28}"/>
          </ac:spMkLst>
        </pc:spChg>
        <pc:spChg chg="mod">
          <ac:chgData name="Srinath Ravichandran" userId="8ea1199ef0781eb8" providerId="LiveId" clId="{EE09F2B1-7A01-4E4D-AD04-7A930B50ADE8}" dt="2024-01-25T12:18:53.591" v="1794" actId="20577"/>
          <ac:spMkLst>
            <pc:docMk/>
            <pc:sldMk cId="3000846103" sldId="257"/>
            <ac:spMk id="5" creationId="{DA6D39A6-F30E-5BE3-88AC-402186F11456}"/>
          </ac:spMkLst>
        </pc:spChg>
      </pc:sldChg>
      <pc:sldChg chg="addSp delSp modSp mod">
        <pc:chgData name="Srinath Ravichandran" userId="8ea1199ef0781eb8" providerId="LiveId" clId="{EE09F2B1-7A01-4E4D-AD04-7A930B50ADE8}" dt="2024-01-27T05:49:49.946" v="2225" actId="20577"/>
        <pc:sldMkLst>
          <pc:docMk/>
          <pc:sldMk cId="2502176178" sldId="261"/>
        </pc:sldMkLst>
        <pc:spChg chg="add mod">
          <ac:chgData name="Srinath Ravichandran" userId="8ea1199ef0781eb8" providerId="LiveId" clId="{EE09F2B1-7A01-4E4D-AD04-7A930B50ADE8}" dt="2024-01-27T05:10:27.326" v="2046"/>
          <ac:spMkLst>
            <pc:docMk/>
            <pc:sldMk cId="2502176178" sldId="261"/>
            <ac:spMk id="3" creationId="{73E6E760-B895-138E-6F80-DC5C61BB98A1}"/>
          </ac:spMkLst>
        </pc:spChg>
        <pc:spChg chg="add del mod">
          <ac:chgData name="Srinath Ravichandran" userId="8ea1199ef0781eb8" providerId="LiveId" clId="{EE09F2B1-7A01-4E4D-AD04-7A930B50ADE8}" dt="2024-01-27T05:13:48.410" v="2080" actId="3680"/>
          <ac:spMkLst>
            <pc:docMk/>
            <pc:sldMk cId="2502176178" sldId="261"/>
            <ac:spMk id="15" creationId="{A092400C-E722-4FA2-8350-1F58839E8E97}"/>
          </ac:spMkLst>
        </pc:spChg>
        <pc:graphicFrameChg chg="add del mod ord modGraphic">
          <ac:chgData name="Srinath Ravichandran" userId="8ea1199ef0781eb8" providerId="LiveId" clId="{EE09F2B1-7A01-4E4D-AD04-7A930B50ADE8}" dt="2024-01-27T05:13:42.183" v="2079" actId="3680"/>
          <ac:graphicFrameMkLst>
            <pc:docMk/>
            <pc:sldMk cId="2502176178" sldId="261"/>
            <ac:graphicFrameMk id="7" creationId="{A0D968CA-85A2-F7BE-C037-46A3DFF438A3}"/>
          </ac:graphicFrameMkLst>
        </pc:graphicFrameChg>
        <pc:graphicFrameChg chg="add mod ord modGraphic">
          <ac:chgData name="Srinath Ravichandran" userId="8ea1199ef0781eb8" providerId="LiveId" clId="{EE09F2B1-7A01-4E4D-AD04-7A930B50ADE8}" dt="2024-01-27T05:49:49.946" v="2225" actId="20577"/>
          <ac:graphicFrameMkLst>
            <pc:docMk/>
            <pc:sldMk cId="2502176178" sldId="261"/>
            <ac:graphicFrameMk id="8" creationId="{9523E915-AFE5-DBFA-FE17-F27D324BA6F5}"/>
          </ac:graphicFrameMkLst>
        </pc:graphicFrameChg>
      </pc:sldChg>
      <pc:sldChg chg="addSp delSp modSp mod">
        <pc:chgData name="Srinath Ravichandran" userId="8ea1199ef0781eb8" providerId="LiveId" clId="{EE09F2B1-7A01-4E4D-AD04-7A930B50ADE8}" dt="2024-01-27T05:09:27.907" v="2044" actId="1076"/>
        <pc:sldMkLst>
          <pc:docMk/>
          <pc:sldMk cId="4179753302" sldId="262"/>
        </pc:sldMkLst>
        <pc:spChg chg="add mod">
          <ac:chgData name="Srinath Ravichandran" userId="8ea1199ef0781eb8" providerId="LiveId" clId="{EE09F2B1-7A01-4E4D-AD04-7A930B50ADE8}" dt="2024-01-27T05:09:23.016" v="2043" actId="164"/>
          <ac:spMkLst>
            <pc:docMk/>
            <pc:sldMk cId="4179753302" sldId="262"/>
            <ac:spMk id="5" creationId="{716FD6FB-EA5E-F0A6-B007-58D7A208E3AF}"/>
          </ac:spMkLst>
        </pc:spChg>
        <pc:spChg chg="add mod">
          <ac:chgData name="Srinath Ravichandran" userId="8ea1199ef0781eb8" providerId="LiveId" clId="{EE09F2B1-7A01-4E4D-AD04-7A930B50ADE8}" dt="2024-01-25T09:32:40.534" v="1207" actId="20577"/>
          <ac:spMkLst>
            <pc:docMk/>
            <pc:sldMk cId="4179753302" sldId="262"/>
            <ac:spMk id="5" creationId="{DDF313E0-94CB-8A06-DD3C-2883A5E08AE7}"/>
          </ac:spMkLst>
        </pc:spChg>
        <pc:spChg chg="add mod">
          <ac:chgData name="Srinath Ravichandran" userId="8ea1199ef0781eb8" providerId="LiveId" clId="{EE09F2B1-7A01-4E4D-AD04-7A930B50ADE8}" dt="2024-01-27T05:09:23.016" v="2043" actId="164"/>
          <ac:spMkLst>
            <pc:docMk/>
            <pc:sldMk cId="4179753302" sldId="262"/>
            <ac:spMk id="7" creationId="{26AA5B36-FB4C-9857-3CD7-DCF27130881C}"/>
          </ac:spMkLst>
        </pc:spChg>
        <pc:spChg chg="add mod">
          <ac:chgData name="Srinath Ravichandran" userId="8ea1199ef0781eb8" providerId="LiveId" clId="{EE09F2B1-7A01-4E4D-AD04-7A930B50ADE8}" dt="2024-01-25T07:35:11.375" v="671" actId="164"/>
          <ac:spMkLst>
            <pc:docMk/>
            <pc:sldMk cId="4179753302" sldId="262"/>
            <ac:spMk id="7" creationId="{FA020F12-B443-46C4-E5F6-80BBE47CB00E}"/>
          </ac:spMkLst>
        </pc:spChg>
        <pc:spChg chg="add mod">
          <ac:chgData name="Srinath Ravichandran" userId="8ea1199ef0781eb8" providerId="LiveId" clId="{EE09F2B1-7A01-4E4D-AD04-7A930B50ADE8}" dt="2024-01-27T05:09:23.016" v="2043" actId="164"/>
          <ac:spMkLst>
            <pc:docMk/>
            <pc:sldMk cId="4179753302" sldId="262"/>
            <ac:spMk id="8" creationId="{8AA5DEA3-594B-6030-4E12-D6218A43B36F}"/>
          </ac:spMkLst>
        </pc:spChg>
        <pc:spChg chg="add mod">
          <ac:chgData name="Srinath Ravichandran" userId="8ea1199ef0781eb8" providerId="LiveId" clId="{EE09F2B1-7A01-4E4D-AD04-7A930B50ADE8}" dt="2024-01-25T11:07:45.225" v="1741" actId="6549"/>
          <ac:spMkLst>
            <pc:docMk/>
            <pc:sldMk cId="4179753302" sldId="262"/>
            <ac:spMk id="8" creationId="{E79576F6-E2A9-FA5E-8A3B-4011FB3F9DA5}"/>
          </ac:spMkLst>
        </pc:spChg>
        <pc:spChg chg="add mod">
          <ac:chgData name="Srinath Ravichandran" userId="8ea1199ef0781eb8" providerId="LiveId" clId="{EE09F2B1-7A01-4E4D-AD04-7A930B50ADE8}" dt="2024-01-27T05:09:23.016" v="2043" actId="164"/>
          <ac:spMkLst>
            <pc:docMk/>
            <pc:sldMk cId="4179753302" sldId="262"/>
            <ac:spMk id="9" creationId="{9625F816-5FA4-233E-F41B-5A5FBDBF448D}"/>
          </ac:spMkLst>
        </pc:spChg>
        <pc:spChg chg="add del mod">
          <ac:chgData name="Srinath Ravichandran" userId="8ea1199ef0781eb8" providerId="LiveId" clId="{EE09F2B1-7A01-4E4D-AD04-7A930B50ADE8}" dt="2024-01-25T09:35:02.529" v="1215" actId="21"/>
          <ac:spMkLst>
            <pc:docMk/>
            <pc:sldMk cId="4179753302" sldId="262"/>
            <ac:spMk id="9" creationId="{C567492F-6115-7F31-8AE6-53AB65E36CFB}"/>
          </ac:spMkLst>
        </pc:spChg>
        <pc:spChg chg="add mod">
          <ac:chgData name="Srinath Ravichandran" userId="8ea1199ef0781eb8" providerId="LiveId" clId="{EE09F2B1-7A01-4E4D-AD04-7A930B50ADE8}" dt="2024-01-25T07:20:04.177" v="311" actId="207"/>
          <ac:spMkLst>
            <pc:docMk/>
            <pc:sldMk cId="4179753302" sldId="262"/>
            <ac:spMk id="10" creationId="{B610D15F-F369-9CED-1563-F02DF58EC97C}"/>
          </ac:spMkLst>
        </pc:spChg>
        <pc:spChg chg="add mod">
          <ac:chgData name="Srinath Ravichandran" userId="8ea1199ef0781eb8" providerId="LiveId" clId="{EE09F2B1-7A01-4E4D-AD04-7A930B50ADE8}" dt="2024-01-27T05:09:23.016" v="2043" actId="164"/>
          <ac:spMkLst>
            <pc:docMk/>
            <pc:sldMk cId="4179753302" sldId="262"/>
            <ac:spMk id="10" creationId="{C6E47616-2589-5B22-98F7-0AB455436806}"/>
          </ac:spMkLst>
        </pc:spChg>
        <pc:spChg chg="add del mod">
          <ac:chgData name="Srinath Ravichandran" userId="8ea1199ef0781eb8" providerId="LiveId" clId="{EE09F2B1-7A01-4E4D-AD04-7A930B50ADE8}" dt="2024-01-27T05:01:27.596" v="1919" actId="478"/>
          <ac:spMkLst>
            <pc:docMk/>
            <pc:sldMk cId="4179753302" sldId="262"/>
            <ac:spMk id="11" creationId="{88C6820A-4693-7CC5-A800-2632696A5E90}"/>
          </ac:spMkLst>
        </pc:spChg>
        <pc:spChg chg="add mod">
          <ac:chgData name="Srinath Ravichandran" userId="8ea1199ef0781eb8" providerId="LiveId" clId="{EE09F2B1-7A01-4E4D-AD04-7A930B50ADE8}" dt="2024-01-27T05:09:23.016" v="2043" actId="164"/>
          <ac:spMkLst>
            <pc:docMk/>
            <pc:sldMk cId="4179753302" sldId="262"/>
            <ac:spMk id="12" creationId="{9A1FC053-4403-ADA0-0553-BCD7ACD6A9BB}"/>
          </ac:spMkLst>
        </pc:spChg>
        <pc:spChg chg="add del">
          <ac:chgData name="Srinath Ravichandran" userId="8ea1199ef0781eb8" providerId="LiveId" clId="{EE09F2B1-7A01-4E4D-AD04-7A930B50ADE8}" dt="2024-01-27T05:01:25.627" v="1918" actId="478"/>
          <ac:spMkLst>
            <pc:docMk/>
            <pc:sldMk cId="4179753302" sldId="262"/>
            <ac:spMk id="13" creationId="{D2DC8BAA-E071-E3C6-6BEE-B6941FC98A01}"/>
          </ac:spMkLst>
        </pc:spChg>
        <pc:spChg chg="add del mod">
          <ac:chgData name="Srinath Ravichandran" userId="8ea1199ef0781eb8" providerId="LiveId" clId="{EE09F2B1-7A01-4E4D-AD04-7A930B50ADE8}" dt="2024-01-27T05:03:49.128" v="1938" actId="478"/>
          <ac:spMkLst>
            <pc:docMk/>
            <pc:sldMk cId="4179753302" sldId="262"/>
            <ac:spMk id="14" creationId="{87349A5D-6D32-6383-8729-09E9AAF99C1C}"/>
          </ac:spMkLst>
        </pc:spChg>
        <pc:spChg chg="mod">
          <ac:chgData name="Srinath Ravichandran" userId="8ea1199ef0781eb8" providerId="LiveId" clId="{EE09F2B1-7A01-4E4D-AD04-7A930B50ADE8}" dt="2024-01-27T04:59:07.862" v="1901" actId="5793"/>
          <ac:spMkLst>
            <pc:docMk/>
            <pc:sldMk cId="4179753302" sldId="262"/>
            <ac:spMk id="15" creationId="{A092400C-E722-4FA2-8350-1F58839E8E97}"/>
          </ac:spMkLst>
        </pc:spChg>
        <pc:spChg chg="add del mod">
          <ac:chgData name="Srinath Ravichandran" userId="8ea1199ef0781eb8" providerId="LiveId" clId="{EE09F2B1-7A01-4E4D-AD04-7A930B50ADE8}" dt="2024-01-27T05:03:05.858" v="1932" actId="11529"/>
          <ac:spMkLst>
            <pc:docMk/>
            <pc:sldMk cId="4179753302" sldId="262"/>
            <ac:spMk id="16" creationId="{A86D0FBD-790E-D58F-B338-9CFCE92036D1}"/>
          </ac:spMkLst>
        </pc:spChg>
        <pc:spChg chg="add mod">
          <ac:chgData name="Srinath Ravichandran" userId="8ea1199ef0781eb8" providerId="LiveId" clId="{EE09F2B1-7A01-4E4D-AD04-7A930B50ADE8}" dt="2024-01-27T05:09:23.016" v="2043" actId="164"/>
          <ac:spMkLst>
            <pc:docMk/>
            <pc:sldMk cId="4179753302" sldId="262"/>
            <ac:spMk id="19" creationId="{E784261F-CCE3-C4FB-434E-1803DFCECDA3}"/>
          </ac:spMkLst>
        </pc:spChg>
        <pc:spChg chg="add mod">
          <ac:chgData name="Srinath Ravichandran" userId="8ea1199ef0781eb8" providerId="LiveId" clId="{EE09F2B1-7A01-4E4D-AD04-7A930B50ADE8}" dt="2024-01-27T05:06:23.765" v="1973"/>
          <ac:spMkLst>
            <pc:docMk/>
            <pc:sldMk cId="4179753302" sldId="262"/>
            <ac:spMk id="20" creationId="{80DF0D5A-FC77-9631-74F0-8AC32BDED006}"/>
          </ac:spMkLst>
        </pc:spChg>
        <pc:spChg chg="add mod">
          <ac:chgData name="Srinath Ravichandran" userId="8ea1199ef0781eb8" providerId="LiveId" clId="{EE09F2B1-7A01-4E4D-AD04-7A930B50ADE8}" dt="2024-01-27T05:09:23.016" v="2043" actId="164"/>
          <ac:spMkLst>
            <pc:docMk/>
            <pc:sldMk cId="4179753302" sldId="262"/>
            <ac:spMk id="21" creationId="{DAAC16B4-D0D3-2C6D-FA2C-B3D792B90420}"/>
          </ac:spMkLst>
        </pc:spChg>
        <pc:spChg chg="add mod">
          <ac:chgData name="Srinath Ravichandran" userId="8ea1199ef0781eb8" providerId="LiveId" clId="{EE09F2B1-7A01-4E4D-AD04-7A930B50ADE8}" dt="2024-01-27T05:09:23.016" v="2043" actId="164"/>
          <ac:spMkLst>
            <pc:docMk/>
            <pc:sldMk cId="4179753302" sldId="262"/>
            <ac:spMk id="22" creationId="{BA9073C0-D2F1-48C2-3EE8-2CE69ABF027A}"/>
          </ac:spMkLst>
        </pc:spChg>
        <pc:spChg chg="add mod">
          <ac:chgData name="Srinath Ravichandran" userId="8ea1199ef0781eb8" providerId="LiveId" clId="{EE09F2B1-7A01-4E4D-AD04-7A930B50ADE8}" dt="2024-01-25T07:35:11.375" v="671" actId="164"/>
          <ac:spMkLst>
            <pc:docMk/>
            <pc:sldMk cId="4179753302" sldId="262"/>
            <ac:spMk id="23" creationId="{1677CB1D-DDC4-05F0-9202-57429A60981C}"/>
          </ac:spMkLst>
        </pc:spChg>
        <pc:spChg chg="add mod">
          <ac:chgData name="Srinath Ravichandran" userId="8ea1199ef0781eb8" providerId="LiveId" clId="{EE09F2B1-7A01-4E4D-AD04-7A930B50ADE8}" dt="2024-01-27T05:09:23.016" v="2043" actId="164"/>
          <ac:spMkLst>
            <pc:docMk/>
            <pc:sldMk cId="4179753302" sldId="262"/>
            <ac:spMk id="23" creationId="{8581C63B-729A-C957-D5C8-B6384BCFEE4A}"/>
          </ac:spMkLst>
        </pc:spChg>
        <pc:spChg chg="add del mod">
          <ac:chgData name="Srinath Ravichandran" userId="8ea1199ef0781eb8" providerId="LiveId" clId="{EE09F2B1-7A01-4E4D-AD04-7A930B50ADE8}" dt="2024-01-25T09:35:12.062" v="1218" actId="478"/>
          <ac:spMkLst>
            <pc:docMk/>
            <pc:sldMk cId="4179753302" sldId="262"/>
            <ac:spMk id="24" creationId="{A03F4A0E-3FF1-FE16-315D-91161B237629}"/>
          </ac:spMkLst>
        </pc:spChg>
        <pc:spChg chg="add mod">
          <ac:chgData name="Srinath Ravichandran" userId="8ea1199ef0781eb8" providerId="LiveId" clId="{EE09F2B1-7A01-4E4D-AD04-7A930B50ADE8}" dt="2024-01-25T07:35:11.375" v="671" actId="164"/>
          <ac:spMkLst>
            <pc:docMk/>
            <pc:sldMk cId="4179753302" sldId="262"/>
            <ac:spMk id="25" creationId="{F8A0503A-4405-6190-3D91-2487D20E3EE7}"/>
          </ac:spMkLst>
        </pc:spChg>
        <pc:grpChg chg="add mod">
          <ac:chgData name="Srinath Ravichandran" userId="8ea1199ef0781eb8" providerId="LiveId" clId="{EE09F2B1-7A01-4E4D-AD04-7A930B50ADE8}" dt="2024-01-25T07:24:25.266" v="504" actId="164"/>
          <ac:grpSpMkLst>
            <pc:docMk/>
            <pc:sldMk cId="4179753302" sldId="262"/>
            <ac:grpSpMk id="19" creationId="{4B7EEACF-2C26-CCA4-BD61-71226406061A}"/>
          </ac:grpSpMkLst>
        </pc:grpChg>
        <pc:grpChg chg="add mod">
          <ac:chgData name="Srinath Ravichandran" userId="8ea1199ef0781eb8" providerId="LiveId" clId="{EE09F2B1-7A01-4E4D-AD04-7A930B50ADE8}" dt="2024-01-25T07:35:11.375" v="671" actId="164"/>
          <ac:grpSpMkLst>
            <pc:docMk/>
            <pc:sldMk cId="4179753302" sldId="262"/>
            <ac:grpSpMk id="22" creationId="{2ED81C3C-0DA5-9793-86FA-478BC73BEC77}"/>
          </ac:grpSpMkLst>
        </pc:grpChg>
        <pc:grpChg chg="add mod">
          <ac:chgData name="Srinath Ravichandran" userId="8ea1199ef0781eb8" providerId="LiveId" clId="{EE09F2B1-7A01-4E4D-AD04-7A930B50ADE8}" dt="2024-01-27T05:09:27.907" v="2044" actId="1076"/>
          <ac:grpSpMkLst>
            <pc:docMk/>
            <pc:sldMk cId="4179753302" sldId="262"/>
            <ac:grpSpMk id="24" creationId="{76B42056-E2C6-1162-5386-ECA0D256D4A4}"/>
          </ac:grpSpMkLst>
        </pc:grpChg>
        <pc:grpChg chg="add mod">
          <ac:chgData name="Srinath Ravichandran" userId="8ea1199ef0781eb8" providerId="LiveId" clId="{EE09F2B1-7A01-4E4D-AD04-7A930B50ADE8}" dt="2024-01-25T09:33:42.522" v="1214" actId="164"/>
          <ac:grpSpMkLst>
            <pc:docMk/>
            <pc:sldMk cId="4179753302" sldId="262"/>
            <ac:grpSpMk id="26" creationId="{4A1648DA-325E-5F5C-E231-82BD30195310}"/>
          </ac:grpSpMkLst>
        </pc:grpChg>
        <pc:grpChg chg="add del mod">
          <ac:chgData name="Srinath Ravichandran" userId="8ea1199ef0781eb8" providerId="LiveId" clId="{EE09F2B1-7A01-4E4D-AD04-7A930B50ADE8}" dt="2024-01-25T11:07:47.758" v="1742" actId="478"/>
          <ac:grpSpMkLst>
            <pc:docMk/>
            <pc:sldMk cId="4179753302" sldId="262"/>
            <ac:grpSpMk id="31" creationId="{26D24A3E-A169-D613-858A-F547851A6898}"/>
          </ac:grpSpMkLst>
        </pc:grpChg>
        <pc:cxnChg chg="add mod">
          <ac:chgData name="Srinath Ravichandran" userId="8ea1199ef0781eb8" providerId="LiveId" clId="{EE09F2B1-7A01-4E4D-AD04-7A930B50ADE8}" dt="2024-01-25T11:07:47.758" v="1742" actId="478"/>
          <ac:cxnSpMkLst>
            <pc:docMk/>
            <pc:sldMk cId="4179753302" sldId="262"/>
            <ac:cxnSpMk id="12" creationId="{3D7122E3-C87F-59AC-4A3C-316A8099811A}"/>
          </ac:cxnSpMkLst>
        </pc:cxnChg>
        <pc:cxnChg chg="add mod">
          <ac:chgData name="Srinath Ravichandran" userId="8ea1199ef0781eb8" providerId="LiveId" clId="{EE09F2B1-7A01-4E4D-AD04-7A930B50ADE8}" dt="2024-01-25T11:07:47.758" v="1742" actId="478"/>
          <ac:cxnSpMkLst>
            <pc:docMk/>
            <pc:sldMk cId="4179753302" sldId="262"/>
            <ac:cxnSpMk id="13" creationId="{DBDB687A-47ED-D537-DA0C-D4910401AFD0}"/>
          </ac:cxnSpMkLst>
        </pc:cxnChg>
        <pc:cxnChg chg="add mod">
          <ac:chgData name="Srinath Ravichandran" userId="8ea1199ef0781eb8" providerId="LiveId" clId="{EE09F2B1-7A01-4E4D-AD04-7A930B50ADE8}" dt="2024-01-27T05:09:23.016" v="2043" actId="164"/>
          <ac:cxnSpMkLst>
            <pc:docMk/>
            <pc:sldMk cId="4179753302" sldId="262"/>
            <ac:cxnSpMk id="18" creationId="{B8E5D0BC-D1EB-76C7-5F84-48687964DB5A}"/>
          </ac:cxnSpMkLst>
        </pc:cxnChg>
        <pc:cxnChg chg="add mod">
          <ac:chgData name="Srinath Ravichandran" userId="8ea1199ef0781eb8" providerId="LiveId" clId="{EE09F2B1-7A01-4E4D-AD04-7A930B50ADE8}" dt="2024-01-25T09:33:42.522" v="1214" actId="164"/>
          <ac:cxnSpMkLst>
            <pc:docMk/>
            <pc:sldMk cId="4179753302" sldId="262"/>
            <ac:cxnSpMk id="28" creationId="{54FC5A4F-41C2-8246-1C83-F05FD3B6464B}"/>
          </ac:cxnSpMkLst>
        </pc:cxnChg>
        <pc:cxnChg chg="add mod">
          <ac:chgData name="Srinath Ravichandran" userId="8ea1199ef0781eb8" providerId="LiveId" clId="{EE09F2B1-7A01-4E4D-AD04-7A930B50ADE8}" dt="2024-01-25T09:33:42.522" v="1214" actId="164"/>
          <ac:cxnSpMkLst>
            <pc:docMk/>
            <pc:sldMk cId="4179753302" sldId="262"/>
            <ac:cxnSpMk id="29" creationId="{74577785-19DA-F454-3AC6-BC900C127844}"/>
          </ac:cxnSpMkLst>
        </pc:cxnChg>
        <pc:cxnChg chg="add mod">
          <ac:chgData name="Srinath Ravichandran" userId="8ea1199ef0781eb8" providerId="LiveId" clId="{EE09F2B1-7A01-4E4D-AD04-7A930B50ADE8}" dt="2024-01-25T09:33:42.522" v="1214" actId="164"/>
          <ac:cxnSpMkLst>
            <pc:docMk/>
            <pc:sldMk cId="4179753302" sldId="262"/>
            <ac:cxnSpMk id="30" creationId="{17B39A2E-2EF4-9D0C-6BE8-9B6935664517}"/>
          </ac:cxnSpMkLst>
        </pc:cxnChg>
      </pc:sldChg>
      <pc:sldChg chg="modSp mod">
        <pc:chgData name="Srinath Ravichandran" userId="8ea1199ef0781eb8" providerId="LiveId" clId="{EE09F2B1-7A01-4E4D-AD04-7A930B50ADE8}" dt="2024-01-25T11:15:48.915" v="1792" actId="14734"/>
        <pc:sldMkLst>
          <pc:docMk/>
          <pc:sldMk cId="4217487612" sldId="263"/>
        </pc:sldMkLst>
        <pc:graphicFrameChg chg="mod modGraphic">
          <ac:chgData name="Srinath Ravichandran" userId="8ea1199ef0781eb8" providerId="LiveId" clId="{EE09F2B1-7A01-4E4D-AD04-7A930B50ADE8}" dt="2024-01-25T11:15:48.915" v="1792" actId="14734"/>
          <ac:graphicFrameMkLst>
            <pc:docMk/>
            <pc:sldMk cId="4217487612" sldId="263"/>
            <ac:graphicFrameMk id="7" creationId="{9EEDF867-156B-BBFB-C141-67BCDBE2A2C2}"/>
          </ac:graphicFrameMkLst>
        </pc:graphicFrameChg>
      </pc:sldChg>
      <pc:sldChg chg="modSp mod">
        <pc:chgData name="Srinath Ravichandran" userId="8ea1199ef0781eb8" providerId="LiveId" clId="{EE09F2B1-7A01-4E4D-AD04-7A930B50ADE8}" dt="2024-01-27T04:58:57.290" v="1900" actId="20577"/>
        <pc:sldMkLst>
          <pc:docMk/>
          <pc:sldMk cId="2998170348" sldId="264"/>
        </pc:sldMkLst>
        <pc:spChg chg="mod">
          <ac:chgData name="Srinath Ravichandran" userId="8ea1199ef0781eb8" providerId="LiveId" clId="{EE09F2B1-7A01-4E4D-AD04-7A930B50ADE8}" dt="2024-01-27T04:58:57.290" v="1900" actId="20577"/>
          <ac:spMkLst>
            <pc:docMk/>
            <pc:sldMk cId="2998170348" sldId="264"/>
            <ac:spMk id="3" creationId="{E3E71711-BABF-4918-867E-16EFA44F7B7D}"/>
          </ac:spMkLst>
        </pc:spChg>
      </pc:sldChg>
      <pc:sldChg chg="addSp delSp modSp new del mod">
        <pc:chgData name="Srinath Ravichandran" userId="8ea1199ef0781eb8" providerId="LiveId" clId="{EE09F2B1-7A01-4E4D-AD04-7A930B50ADE8}" dt="2024-01-27T05:48:58.943" v="2218" actId="2696"/>
        <pc:sldMkLst>
          <pc:docMk/>
          <pc:sldMk cId="1802647538" sldId="265"/>
        </pc:sldMkLst>
        <pc:spChg chg="del">
          <ac:chgData name="Srinath Ravichandran" userId="8ea1199ef0781eb8" providerId="LiveId" clId="{EE09F2B1-7A01-4E4D-AD04-7A930B50ADE8}" dt="2024-01-27T05:45:18.891" v="2173" actId="3680"/>
          <ac:spMkLst>
            <pc:docMk/>
            <pc:sldMk cId="1802647538" sldId="265"/>
            <ac:spMk id="3" creationId="{8964128B-B954-0D48-345D-3749E849DECB}"/>
          </ac:spMkLst>
        </pc:spChg>
        <pc:graphicFrameChg chg="add mod ord modGraphic">
          <ac:chgData name="Srinath Ravichandran" userId="8ea1199ef0781eb8" providerId="LiveId" clId="{EE09F2B1-7A01-4E4D-AD04-7A930B50ADE8}" dt="2024-01-27T05:45:57.379" v="2181" actId="1035"/>
          <ac:graphicFrameMkLst>
            <pc:docMk/>
            <pc:sldMk cId="1802647538" sldId="265"/>
            <ac:graphicFrameMk id="6" creationId="{3EEF1976-9211-B6A6-88E3-CB8FC0A24814}"/>
          </ac:graphicFrameMkLst>
        </pc:graphicFrameChg>
      </pc:sldChg>
      <pc:sldChg chg="addSp delSp modSp new del mod">
        <pc:chgData name="Srinath Ravichandran" userId="8ea1199ef0781eb8" providerId="LiveId" clId="{EE09F2B1-7A01-4E4D-AD04-7A930B50ADE8}" dt="2024-01-27T04:59:13.832" v="1902" actId="2696"/>
        <pc:sldMkLst>
          <pc:docMk/>
          <pc:sldMk cId="2582806508" sldId="265"/>
        </pc:sldMkLst>
        <pc:spChg chg="del">
          <ac:chgData name="Srinath Ravichandran" userId="8ea1199ef0781eb8" providerId="LiveId" clId="{EE09F2B1-7A01-4E4D-AD04-7A930B50ADE8}" dt="2024-01-25T09:31:22.743" v="1164" actId="478"/>
          <ac:spMkLst>
            <pc:docMk/>
            <pc:sldMk cId="2582806508" sldId="265"/>
            <ac:spMk id="2" creationId="{DF36B2FB-041E-06D3-E217-C48DAD83DAD9}"/>
          </ac:spMkLst>
        </pc:spChg>
        <pc:spChg chg="del">
          <ac:chgData name="Srinath Ravichandran" userId="8ea1199ef0781eb8" providerId="LiveId" clId="{EE09F2B1-7A01-4E4D-AD04-7A930B50ADE8}" dt="2024-01-25T10:28:48.351" v="1220" actId="478"/>
          <ac:spMkLst>
            <pc:docMk/>
            <pc:sldMk cId="2582806508" sldId="265"/>
            <ac:spMk id="3" creationId="{7F38DEA1-52A1-9846-0676-CC2F107E9190}"/>
          </ac:spMkLst>
        </pc:spChg>
        <pc:spChg chg="mod">
          <ac:chgData name="Srinath Ravichandran" userId="8ea1199ef0781eb8" providerId="LiveId" clId="{EE09F2B1-7A01-4E4D-AD04-7A930B50ADE8}" dt="2024-01-25T09:31:52.613" v="1167" actId="207"/>
          <ac:spMkLst>
            <pc:docMk/>
            <pc:sldMk cId="2582806508" sldId="265"/>
            <ac:spMk id="4" creationId="{E8A0231E-B2F9-D467-E8EC-8BA0F66C5304}"/>
          </ac:spMkLst>
        </pc:spChg>
        <pc:spChg chg="mod">
          <ac:chgData name="Srinath Ravichandran" userId="8ea1199ef0781eb8" providerId="LiveId" clId="{EE09F2B1-7A01-4E4D-AD04-7A930B50ADE8}" dt="2024-01-25T09:32:01.859" v="1168" actId="207"/>
          <ac:spMkLst>
            <pc:docMk/>
            <pc:sldMk cId="2582806508" sldId="265"/>
            <ac:spMk id="5" creationId="{3A7AEF04-FA16-6592-FF25-71022BF052EB}"/>
          </ac:spMkLst>
        </pc:spChg>
        <pc:spChg chg="add mod">
          <ac:chgData name="Srinath Ravichandran" userId="8ea1199ef0781eb8" providerId="LiveId" clId="{EE09F2B1-7A01-4E4D-AD04-7A930B50ADE8}" dt="2024-01-25T10:42:41.537" v="1441" actId="20577"/>
          <ac:spMkLst>
            <pc:docMk/>
            <pc:sldMk cId="2582806508" sldId="265"/>
            <ac:spMk id="6" creationId="{8AF60BF2-3063-BF1A-52D5-9014BF8AEC52}"/>
          </ac:spMkLst>
        </pc:spChg>
        <pc:spChg chg="add mod">
          <ac:chgData name="Srinath Ravichandran" userId="8ea1199ef0781eb8" providerId="LiveId" clId="{EE09F2B1-7A01-4E4D-AD04-7A930B50ADE8}" dt="2024-01-25T09:31:40.037" v="1166"/>
          <ac:spMkLst>
            <pc:docMk/>
            <pc:sldMk cId="2582806508" sldId="265"/>
            <ac:spMk id="7" creationId="{B2A35E0F-3350-7DD3-E1A5-A5284C413661}"/>
          </ac:spMkLst>
        </pc:spChg>
        <pc:spChg chg="add mod topLvl">
          <ac:chgData name="Srinath Ravichandran" userId="8ea1199ef0781eb8" providerId="LiveId" clId="{EE09F2B1-7A01-4E4D-AD04-7A930B50ADE8}" dt="2024-01-25T11:07:01.128" v="1739" actId="164"/>
          <ac:spMkLst>
            <pc:docMk/>
            <pc:sldMk cId="2582806508" sldId="265"/>
            <ac:spMk id="8" creationId="{B6B06D4D-415C-E8FC-B9A3-E36CA57770DE}"/>
          </ac:spMkLst>
        </pc:spChg>
        <pc:spChg chg="add mod topLvl">
          <ac:chgData name="Srinath Ravichandran" userId="8ea1199ef0781eb8" providerId="LiveId" clId="{EE09F2B1-7A01-4E4D-AD04-7A930B50ADE8}" dt="2024-01-25T11:07:01.128" v="1739" actId="164"/>
          <ac:spMkLst>
            <pc:docMk/>
            <pc:sldMk cId="2582806508" sldId="265"/>
            <ac:spMk id="9" creationId="{ED2252E7-6029-D3B7-C86B-E49FA173905B}"/>
          </ac:spMkLst>
        </pc:spChg>
        <pc:spChg chg="add mod">
          <ac:chgData name="Srinath Ravichandran" userId="8ea1199ef0781eb8" providerId="LiveId" clId="{EE09F2B1-7A01-4E4D-AD04-7A930B50ADE8}" dt="2024-01-25T11:06:03.796" v="1735" actId="165"/>
          <ac:spMkLst>
            <pc:docMk/>
            <pc:sldMk cId="2582806508" sldId="265"/>
            <ac:spMk id="23" creationId="{67F5349B-979B-C606-4FA5-775399853EC3}"/>
          </ac:spMkLst>
        </pc:spChg>
        <pc:spChg chg="add mod">
          <ac:chgData name="Srinath Ravichandran" userId="8ea1199ef0781eb8" providerId="LiveId" clId="{EE09F2B1-7A01-4E4D-AD04-7A930B50ADE8}" dt="2024-01-25T11:06:03.796" v="1735" actId="165"/>
          <ac:spMkLst>
            <pc:docMk/>
            <pc:sldMk cId="2582806508" sldId="265"/>
            <ac:spMk id="24" creationId="{B2D9BDAC-9D54-41B6-EB29-D2DC61BB2C3F}"/>
          </ac:spMkLst>
        </pc:spChg>
        <pc:spChg chg="add mod topLvl">
          <ac:chgData name="Srinath Ravichandran" userId="8ea1199ef0781eb8" providerId="LiveId" clId="{EE09F2B1-7A01-4E4D-AD04-7A930B50ADE8}" dt="2024-01-25T11:07:01.128" v="1739" actId="164"/>
          <ac:spMkLst>
            <pc:docMk/>
            <pc:sldMk cId="2582806508" sldId="265"/>
            <ac:spMk id="25" creationId="{8430AD1E-8263-7CD3-9A48-8AF6A2E9445D}"/>
          </ac:spMkLst>
        </pc:spChg>
        <pc:spChg chg="add mod topLvl">
          <ac:chgData name="Srinath Ravichandran" userId="8ea1199ef0781eb8" providerId="LiveId" clId="{EE09F2B1-7A01-4E4D-AD04-7A930B50ADE8}" dt="2024-01-25T11:07:01.128" v="1739" actId="164"/>
          <ac:spMkLst>
            <pc:docMk/>
            <pc:sldMk cId="2582806508" sldId="265"/>
            <ac:spMk id="28" creationId="{CD253E6E-A51F-F582-C9F4-FBF31C11FC14}"/>
          </ac:spMkLst>
        </pc:spChg>
        <pc:spChg chg="add del mod">
          <ac:chgData name="Srinath Ravichandran" userId="8ea1199ef0781eb8" providerId="LiveId" clId="{EE09F2B1-7A01-4E4D-AD04-7A930B50ADE8}" dt="2024-01-25T10:38:06.941" v="1263" actId="478"/>
          <ac:spMkLst>
            <pc:docMk/>
            <pc:sldMk cId="2582806508" sldId="265"/>
            <ac:spMk id="29" creationId="{CAA787B2-07EA-8FFC-C0ED-277762E8C866}"/>
          </ac:spMkLst>
        </pc:spChg>
        <pc:spChg chg="add mod topLvl">
          <ac:chgData name="Srinath Ravichandran" userId="8ea1199ef0781eb8" providerId="LiveId" clId="{EE09F2B1-7A01-4E4D-AD04-7A930B50ADE8}" dt="2024-01-25T11:07:01.128" v="1739" actId="164"/>
          <ac:spMkLst>
            <pc:docMk/>
            <pc:sldMk cId="2582806508" sldId="265"/>
            <ac:spMk id="30" creationId="{B05E7A4F-8721-273A-435B-E59829A4E202}"/>
          </ac:spMkLst>
        </pc:spChg>
        <pc:spChg chg="add del mod">
          <ac:chgData name="Srinath Ravichandran" userId="8ea1199ef0781eb8" providerId="LiveId" clId="{EE09F2B1-7A01-4E4D-AD04-7A930B50ADE8}" dt="2024-01-25T10:39:12.691" v="1317" actId="478"/>
          <ac:spMkLst>
            <pc:docMk/>
            <pc:sldMk cId="2582806508" sldId="265"/>
            <ac:spMk id="31" creationId="{09734C92-49AD-B835-9A40-BEDA31A3A03A}"/>
          </ac:spMkLst>
        </pc:spChg>
        <pc:spChg chg="add mod topLvl">
          <ac:chgData name="Srinath Ravichandran" userId="8ea1199ef0781eb8" providerId="LiveId" clId="{EE09F2B1-7A01-4E4D-AD04-7A930B50ADE8}" dt="2024-01-25T11:07:01.128" v="1739" actId="164"/>
          <ac:spMkLst>
            <pc:docMk/>
            <pc:sldMk cId="2582806508" sldId="265"/>
            <ac:spMk id="32" creationId="{58D3822E-384C-BC77-7295-286628B3B849}"/>
          </ac:spMkLst>
        </pc:spChg>
        <pc:spChg chg="add mod topLvl">
          <ac:chgData name="Srinath Ravichandran" userId="8ea1199ef0781eb8" providerId="LiveId" clId="{EE09F2B1-7A01-4E4D-AD04-7A930B50ADE8}" dt="2024-01-25T11:07:01.128" v="1739" actId="164"/>
          <ac:spMkLst>
            <pc:docMk/>
            <pc:sldMk cId="2582806508" sldId="265"/>
            <ac:spMk id="33" creationId="{6088B971-7965-ACAB-BD1E-5D15A43D35FB}"/>
          </ac:spMkLst>
        </pc:spChg>
        <pc:spChg chg="mod">
          <ac:chgData name="Srinath Ravichandran" userId="8ea1199ef0781eb8" providerId="LiveId" clId="{EE09F2B1-7A01-4E4D-AD04-7A930B50ADE8}" dt="2024-01-25T11:06:03.796" v="1735" actId="165"/>
          <ac:spMkLst>
            <pc:docMk/>
            <pc:sldMk cId="2582806508" sldId="265"/>
            <ac:spMk id="42" creationId="{86144590-1AAC-E797-8E5B-96A17E829BB9}"/>
          </ac:spMkLst>
        </pc:spChg>
        <pc:spChg chg="mod">
          <ac:chgData name="Srinath Ravichandran" userId="8ea1199ef0781eb8" providerId="LiveId" clId="{EE09F2B1-7A01-4E4D-AD04-7A930B50ADE8}" dt="2024-01-25T11:06:03.796" v="1735" actId="165"/>
          <ac:spMkLst>
            <pc:docMk/>
            <pc:sldMk cId="2582806508" sldId="265"/>
            <ac:spMk id="43" creationId="{E8B0111B-1EFB-E87D-C7DD-53A7FFA68B65}"/>
          </ac:spMkLst>
        </pc:spChg>
        <pc:spChg chg="add mod topLvl">
          <ac:chgData name="Srinath Ravichandran" userId="8ea1199ef0781eb8" providerId="LiveId" clId="{EE09F2B1-7A01-4E4D-AD04-7A930B50ADE8}" dt="2024-01-25T11:07:01.128" v="1739" actId="164"/>
          <ac:spMkLst>
            <pc:docMk/>
            <pc:sldMk cId="2582806508" sldId="265"/>
            <ac:spMk id="46" creationId="{1A99D855-00BC-203B-1C3B-947E70971D7F}"/>
          </ac:spMkLst>
        </pc:spChg>
        <pc:spChg chg="add mod topLvl">
          <ac:chgData name="Srinath Ravichandran" userId="8ea1199ef0781eb8" providerId="LiveId" clId="{EE09F2B1-7A01-4E4D-AD04-7A930B50ADE8}" dt="2024-01-25T11:07:01.128" v="1739" actId="164"/>
          <ac:spMkLst>
            <pc:docMk/>
            <pc:sldMk cId="2582806508" sldId="265"/>
            <ac:spMk id="47" creationId="{EDED7D1F-C7F2-B38D-6F41-9AB666928BF9}"/>
          </ac:spMkLst>
        </pc:spChg>
        <pc:spChg chg="add mod topLvl">
          <ac:chgData name="Srinath Ravichandran" userId="8ea1199ef0781eb8" providerId="LiveId" clId="{EE09F2B1-7A01-4E4D-AD04-7A930B50ADE8}" dt="2024-01-25T11:07:01.128" v="1739" actId="164"/>
          <ac:spMkLst>
            <pc:docMk/>
            <pc:sldMk cId="2582806508" sldId="265"/>
            <ac:spMk id="54" creationId="{DE4F74E7-0968-4653-97E4-EBFC982F9760}"/>
          </ac:spMkLst>
        </pc:spChg>
        <pc:spChg chg="add mod topLvl">
          <ac:chgData name="Srinath Ravichandran" userId="8ea1199ef0781eb8" providerId="LiveId" clId="{EE09F2B1-7A01-4E4D-AD04-7A930B50ADE8}" dt="2024-01-25T11:07:01.128" v="1739" actId="164"/>
          <ac:spMkLst>
            <pc:docMk/>
            <pc:sldMk cId="2582806508" sldId="265"/>
            <ac:spMk id="55" creationId="{3688B12B-5E0D-FA37-96A1-CF22758AE87D}"/>
          </ac:spMkLst>
        </pc:spChg>
        <pc:spChg chg="add del mod">
          <ac:chgData name="Srinath Ravichandran" userId="8ea1199ef0781eb8" providerId="LiveId" clId="{EE09F2B1-7A01-4E4D-AD04-7A930B50ADE8}" dt="2024-01-25T11:07:01.128" v="1739" actId="164"/>
          <ac:spMkLst>
            <pc:docMk/>
            <pc:sldMk cId="2582806508" sldId="265"/>
            <ac:spMk id="56" creationId="{CC4F15DB-05FF-2A06-F80E-CFFDF1247416}"/>
          </ac:spMkLst>
        </pc:spChg>
        <pc:spChg chg="add mod topLvl">
          <ac:chgData name="Srinath Ravichandran" userId="8ea1199ef0781eb8" providerId="LiveId" clId="{EE09F2B1-7A01-4E4D-AD04-7A930B50ADE8}" dt="2024-01-25T11:07:01.128" v="1739" actId="164"/>
          <ac:spMkLst>
            <pc:docMk/>
            <pc:sldMk cId="2582806508" sldId="265"/>
            <ac:spMk id="66" creationId="{697ECB45-D2CA-F52D-C05A-E1ACE8A0CE28}"/>
          </ac:spMkLst>
        </pc:spChg>
        <pc:spChg chg="add mod">
          <ac:chgData name="Srinath Ravichandran" userId="8ea1199ef0781eb8" providerId="LiveId" clId="{EE09F2B1-7A01-4E4D-AD04-7A930B50ADE8}" dt="2024-01-25T11:07:01.128" v="1739" actId="164"/>
          <ac:spMkLst>
            <pc:docMk/>
            <pc:sldMk cId="2582806508" sldId="265"/>
            <ac:spMk id="71" creationId="{4FEA6F74-9FB6-FC02-B184-167A236AA872}"/>
          </ac:spMkLst>
        </pc:spChg>
        <pc:spChg chg="add mod">
          <ac:chgData name="Srinath Ravichandran" userId="8ea1199ef0781eb8" providerId="LiveId" clId="{EE09F2B1-7A01-4E4D-AD04-7A930B50ADE8}" dt="2024-01-25T11:07:01.128" v="1739" actId="164"/>
          <ac:spMkLst>
            <pc:docMk/>
            <pc:sldMk cId="2582806508" sldId="265"/>
            <ac:spMk id="80" creationId="{6E93D2B2-2CD5-9324-80A5-9F160C3D8A98}"/>
          </ac:spMkLst>
        </pc:spChg>
        <pc:spChg chg="add mod">
          <ac:chgData name="Srinath Ravichandran" userId="8ea1199ef0781eb8" providerId="LiveId" clId="{EE09F2B1-7A01-4E4D-AD04-7A930B50ADE8}" dt="2024-01-25T11:07:01.128" v="1739" actId="164"/>
          <ac:spMkLst>
            <pc:docMk/>
            <pc:sldMk cId="2582806508" sldId="265"/>
            <ac:spMk id="88" creationId="{26CAA58F-1911-3658-5B9C-DBAF491F838E}"/>
          </ac:spMkLst>
        </pc:spChg>
        <pc:grpChg chg="add mod topLvl">
          <ac:chgData name="Srinath Ravichandran" userId="8ea1199ef0781eb8" providerId="LiveId" clId="{EE09F2B1-7A01-4E4D-AD04-7A930B50ADE8}" dt="2024-01-25T11:07:01.128" v="1739" actId="164"/>
          <ac:grpSpMkLst>
            <pc:docMk/>
            <pc:sldMk cId="2582806508" sldId="265"/>
            <ac:grpSpMk id="40" creationId="{4FF88EC1-D313-E0C5-555A-6A645E9CC9CD}"/>
          </ac:grpSpMkLst>
        </pc:grpChg>
        <pc:grpChg chg="add mod topLvl">
          <ac:chgData name="Srinath Ravichandran" userId="8ea1199ef0781eb8" providerId="LiveId" clId="{EE09F2B1-7A01-4E4D-AD04-7A930B50ADE8}" dt="2024-01-25T11:07:01.128" v="1739" actId="164"/>
          <ac:grpSpMkLst>
            <pc:docMk/>
            <pc:sldMk cId="2582806508" sldId="265"/>
            <ac:grpSpMk id="41" creationId="{C58E1369-6453-F6FC-C650-C4BF4109C70C}"/>
          </ac:grpSpMkLst>
        </pc:grpChg>
        <pc:grpChg chg="add del mod topLvl">
          <ac:chgData name="Srinath Ravichandran" userId="8ea1199ef0781eb8" providerId="LiveId" clId="{EE09F2B1-7A01-4E4D-AD04-7A930B50ADE8}" dt="2024-01-25T11:06:03.796" v="1735" actId="165"/>
          <ac:grpSpMkLst>
            <pc:docMk/>
            <pc:sldMk cId="2582806508" sldId="265"/>
            <ac:grpSpMk id="58" creationId="{B9DE56EC-B8C0-E1E3-C07F-96774BA2647D}"/>
          </ac:grpSpMkLst>
        </pc:grpChg>
        <pc:grpChg chg="add del mod">
          <ac:chgData name="Srinath Ravichandran" userId="8ea1199ef0781eb8" providerId="LiveId" clId="{EE09F2B1-7A01-4E4D-AD04-7A930B50ADE8}" dt="2024-01-25T11:05:56.421" v="1734" actId="165"/>
          <ac:grpSpMkLst>
            <pc:docMk/>
            <pc:sldMk cId="2582806508" sldId="265"/>
            <ac:grpSpMk id="72" creationId="{1F551AE7-EDFC-AB1B-21B1-946072A5B650}"/>
          </ac:grpSpMkLst>
        </pc:grpChg>
        <pc:grpChg chg="add mod">
          <ac:chgData name="Srinath Ravichandran" userId="8ea1199ef0781eb8" providerId="LiveId" clId="{EE09F2B1-7A01-4E4D-AD04-7A930B50ADE8}" dt="2024-01-25T11:07:19.765" v="1740" actId="1076"/>
          <ac:grpSpMkLst>
            <pc:docMk/>
            <pc:sldMk cId="2582806508" sldId="265"/>
            <ac:grpSpMk id="115" creationId="{8DCF42B3-3ABF-93A4-0193-C7EEFC9CEB8C}"/>
          </ac:grpSpMkLst>
        </pc:grpChg>
        <pc:cxnChg chg="add del mod">
          <ac:chgData name="Srinath Ravichandran" userId="8ea1199ef0781eb8" providerId="LiveId" clId="{EE09F2B1-7A01-4E4D-AD04-7A930B50ADE8}" dt="2024-01-25T10:31:35.117" v="1231" actId="478"/>
          <ac:cxnSpMkLst>
            <pc:docMk/>
            <pc:sldMk cId="2582806508" sldId="265"/>
            <ac:cxnSpMk id="11" creationId="{B369783D-245D-85E0-8794-DB90B43831EF}"/>
          </ac:cxnSpMkLst>
        </pc:cxnChg>
        <pc:cxnChg chg="add mod topLvl">
          <ac:chgData name="Srinath Ravichandran" userId="8ea1199ef0781eb8" providerId="LiveId" clId="{EE09F2B1-7A01-4E4D-AD04-7A930B50ADE8}" dt="2024-01-25T11:07:01.128" v="1739" actId="164"/>
          <ac:cxnSpMkLst>
            <pc:docMk/>
            <pc:sldMk cId="2582806508" sldId="265"/>
            <ac:cxnSpMk id="15" creationId="{55F625F3-C62A-4850-7E4B-0313F28B8230}"/>
          </ac:cxnSpMkLst>
        </pc:cxnChg>
        <pc:cxnChg chg="add mod topLvl">
          <ac:chgData name="Srinath Ravichandran" userId="8ea1199ef0781eb8" providerId="LiveId" clId="{EE09F2B1-7A01-4E4D-AD04-7A930B50ADE8}" dt="2024-01-25T11:07:01.128" v="1739" actId="164"/>
          <ac:cxnSpMkLst>
            <pc:docMk/>
            <pc:sldMk cId="2582806508" sldId="265"/>
            <ac:cxnSpMk id="18" creationId="{EA750A5A-CDA6-9063-DCF1-6351A288456B}"/>
          </ac:cxnSpMkLst>
        </pc:cxnChg>
        <pc:cxnChg chg="add mod topLvl">
          <ac:chgData name="Srinath Ravichandran" userId="8ea1199ef0781eb8" providerId="LiveId" clId="{EE09F2B1-7A01-4E4D-AD04-7A930B50ADE8}" dt="2024-01-25T11:07:01.128" v="1739" actId="164"/>
          <ac:cxnSpMkLst>
            <pc:docMk/>
            <pc:sldMk cId="2582806508" sldId="265"/>
            <ac:cxnSpMk id="22" creationId="{7E65D19D-5A4F-B6EA-9DAE-D18D8F9E9F65}"/>
          </ac:cxnSpMkLst>
        </pc:cxnChg>
        <pc:cxnChg chg="add mod topLvl">
          <ac:chgData name="Srinath Ravichandran" userId="8ea1199ef0781eb8" providerId="LiveId" clId="{EE09F2B1-7A01-4E4D-AD04-7A930B50ADE8}" dt="2024-01-25T11:07:01.128" v="1739" actId="164"/>
          <ac:cxnSpMkLst>
            <pc:docMk/>
            <pc:sldMk cId="2582806508" sldId="265"/>
            <ac:cxnSpMk id="27" creationId="{6A5FB0C2-B47B-94A3-1AAC-41A10A9CC061}"/>
          </ac:cxnSpMkLst>
        </pc:cxnChg>
        <pc:cxnChg chg="add del">
          <ac:chgData name="Srinath Ravichandran" userId="8ea1199ef0781eb8" providerId="LiveId" clId="{EE09F2B1-7A01-4E4D-AD04-7A930B50ADE8}" dt="2024-01-25T10:40:50.152" v="1373" actId="478"/>
          <ac:cxnSpMkLst>
            <pc:docMk/>
            <pc:sldMk cId="2582806508" sldId="265"/>
            <ac:cxnSpMk id="35" creationId="{C8BCAEB2-9509-F83D-4C70-D6B8735968BD}"/>
          </ac:cxnSpMkLst>
        </pc:cxnChg>
        <pc:cxnChg chg="add mod topLvl">
          <ac:chgData name="Srinath Ravichandran" userId="8ea1199ef0781eb8" providerId="LiveId" clId="{EE09F2B1-7A01-4E4D-AD04-7A930B50ADE8}" dt="2024-01-25T11:07:01.128" v="1739" actId="164"/>
          <ac:cxnSpMkLst>
            <pc:docMk/>
            <pc:sldMk cId="2582806508" sldId="265"/>
            <ac:cxnSpMk id="37" creationId="{5141064F-03B1-CC8B-A2D2-6F44667C3AD3}"/>
          </ac:cxnSpMkLst>
        </pc:cxnChg>
        <pc:cxnChg chg="add mod topLvl">
          <ac:chgData name="Srinath Ravichandran" userId="8ea1199ef0781eb8" providerId="LiveId" clId="{EE09F2B1-7A01-4E4D-AD04-7A930B50ADE8}" dt="2024-01-25T11:07:01.128" v="1739" actId="164"/>
          <ac:cxnSpMkLst>
            <pc:docMk/>
            <pc:sldMk cId="2582806508" sldId="265"/>
            <ac:cxnSpMk id="45" creationId="{077B5AA6-2726-B9BB-996A-073FBCC6DDC3}"/>
          </ac:cxnSpMkLst>
        </pc:cxnChg>
        <pc:cxnChg chg="add mod topLvl">
          <ac:chgData name="Srinath Ravichandran" userId="8ea1199ef0781eb8" providerId="LiveId" clId="{EE09F2B1-7A01-4E4D-AD04-7A930B50ADE8}" dt="2024-01-25T11:07:01.128" v="1739" actId="164"/>
          <ac:cxnSpMkLst>
            <pc:docMk/>
            <pc:sldMk cId="2582806508" sldId="265"/>
            <ac:cxnSpMk id="48" creationId="{82DE4FD9-4BBE-5091-984C-A725D1FA94DF}"/>
          </ac:cxnSpMkLst>
        </pc:cxnChg>
        <pc:cxnChg chg="add del mod">
          <ac:chgData name="Srinath Ravichandran" userId="8ea1199ef0781eb8" providerId="LiveId" clId="{EE09F2B1-7A01-4E4D-AD04-7A930B50ADE8}" dt="2024-01-25T10:54:27.074" v="1520" actId="478"/>
          <ac:cxnSpMkLst>
            <pc:docMk/>
            <pc:sldMk cId="2582806508" sldId="265"/>
            <ac:cxnSpMk id="53" creationId="{C623FCE5-BEB8-28D4-7897-8E396545AC46}"/>
          </ac:cxnSpMkLst>
        </pc:cxnChg>
        <pc:cxnChg chg="add mod topLvl">
          <ac:chgData name="Srinath Ravichandran" userId="8ea1199ef0781eb8" providerId="LiveId" clId="{EE09F2B1-7A01-4E4D-AD04-7A930B50ADE8}" dt="2024-01-25T11:07:01.128" v="1739" actId="164"/>
          <ac:cxnSpMkLst>
            <pc:docMk/>
            <pc:sldMk cId="2582806508" sldId="265"/>
            <ac:cxnSpMk id="60" creationId="{6360B14A-C1D5-B51F-DA39-DF8F12429018}"/>
          </ac:cxnSpMkLst>
        </pc:cxnChg>
        <pc:cxnChg chg="add mod topLvl">
          <ac:chgData name="Srinath Ravichandran" userId="8ea1199ef0781eb8" providerId="LiveId" clId="{EE09F2B1-7A01-4E4D-AD04-7A930B50ADE8}" dt="2024-01-25T11:07:01.128" v="1739" actId="164"/>
          <ac:cxnSpMkLst>
            <pc:docMk/>
            <pc:sldMk cId="2582806508" sldId="265"/>
            <ac:cxnSpMk id="62" creationId="{BC1B5687-8DCE-3EE6-65A1-F5350F2233DC}"/>
          </ac:cxnSpMkLst>
        </pc:cxnChg>
        <pc:cxnChg chg="add mod">
          <ac:chgData name="Srinath Ravichandran" userId="8ea1199ef0781eb8" providerId="LiveId" clId="{EE09F2B1-7A01-4E4D-AD04-7A930B50ADE8}" dt="2024-01-25T10:56:47.715" v="1608"/>
          <ac:cxnSpMkLst>
            <pc:docMk/>
            <pc:sldMk cId="2582806508" sldId="265"/>
            <ac:cxnSpMk id="65" creationId="{CC6A8EEE-5513-6B43-D4C4-67C5A8E20476}"/>
          </ac:cxnSpMkLst>
        </pc:cxnChg>
        <pc:cxnChg chg="add mod">
          <ac:chgData name="Srinath Ravichandran" userId="8ea1199ef0781eb8" providerId="LiveId" clId="{EE09F2B1-7A01-4E4D-AD04-7A930B50ADE8}" dt="2024-01-25T11:07:01.128" v="1739" actId="164"/>
          <ac:cxnSpMkLst>
            <pc:docMk/>
            <pc:sldMk cId="2582806508" sldId="265"/>
            <ac:cxnSpMk id="68" creationId="{CAF429A6-BF35-45B0-1875-F44C41B4B46B}"/>
          </ac:cxnSpMkLst>
        </pc:cxnChg>
        <pc:cxnChg chg="add del mod">
          <ac:chgData name="Srinath Ravichandran" userId="8ea1199ef0781eb8" providerId="LiveId" clId="{EE09F2B1-7A01-4E4D-AD04-7A930B50ADE8}" dt="2024-01-25T11:00:43.213" v="1662" actId="11529"/>
          <ac:cxnSpMkLst>
            <pc:docMk/>
            <pc:sldMk cId="2582806508" sldId="265"/>
            <ac:cxnSpMk id="76" creationId="{7855D149-A32E-5B74-DE3A-6B37FA973D3E}"/>
          </ac:cxnSpMkLst>
        </pc:cxnChg>
        <pc:cxnChg chg="add mod">
          <ac:chgData name="Srinath Ravichandran" userId="8ea1199ef0781eb8" providerId="LiveId" clId="{EE09F2B1-7A01-4E4D-AD04-7A930B50ADE8}" dt="2024-01-25T11:07:01.128" v="1739" actId="164"/>
          <ac:cxnSpMkLst>
            <pc:docMk/>
            <pc:sldMk cId="2582806508" sldId="265"/>
            <ac:cxnSpMk id="78" creationId="{B49E599F-9273-CF69-E17D-A3BECE156110}"/>
          </ac:cxnSpMkLst>
        </pc:cxnChg>
        <pc:cxnChg chg="add mod">
          <ac:chgData name="Srinath Ravichandran" userId="8ea1199ef0781eb8" providerId="LiveId" clId="{EE09F2B1-7A01-4E4D-AD04-7A930B50ADE8}" dt="2024-01-25T11:07:01.128" v="1739" actId="164"/>
          <ac:cxnSpMkLst>
            <pc:docMk/>
            <pc:sldMk cId="2582806508" sldId="265"/>
            <ac:cxnSpMk id="81" creationId="{5F6D8988-224C-CEA4-F374-A3A6DD30EF87}"/>
          </ac:cxnSpMkLst>
        </pc:cxnChg>
        <pc:cxnChg chg="add mod">
          <ac:chgData name="Srinath Ravichandran" userId="8ea1199ef0781eb8" providerId="LiveId" clId="{EE09F2B1-7A01-4E4D-AD04-7A930B50ADE8}" dt="2024-01-25T11:07:01.128" v="1739" actId="164"/>
          <ac:cxnSpMkLst>
            <pc:docMk/>
            <pc:sldMk cId="2582806508" sldId="265"/>
            <ac:cxnSpMk id="85" creationId="{8610C6E4-A742-CCBC-D30A-BDA38AA38E7C}"/>
          </ac:cxnSpMkLst>
        </pc:cxnChg>
        <pc:cxnChg chg="add mod">
          <ac:chgData name="Srinath Ravichandran" userId="8ea1199ef0781eb8" providerId="LiveId" clId="{EE09F2B1-7A01-4E4D-AD04-7A930B50ADE8}" dt="2024-01-25T11:02:16.755" v="1686"/>
          <ac:cxnSpMkLst>
            <pc:docMk/>
            <pc:sldMk cId="2582806508" sldId="265"/>
            <ac:cxnSpMk id="87" creationId="{DF951270-C13E-C9E4-102B-03A7DFA535FB}"/>
          </ac:cxnSpMkLst>
        </pc:cxnChg>
        <pc:cxnChg chg="add mod">
          <ac:chgData name="Srinath Ravichandran" userId="8ea1199ef0781eb8" providerId="LiveId" clId="{EE09F2B1-7A01-4E4D-AD04-7A930B50ADE8}" dt="2024-01-25T11:07:01.128" v="1739" actId="164"/>
          <ac:cxnSpMkLst>
            <pc:docMk/>
            <pc:sldMk cId="2582806508" sldId="265"/>
            <ac:cxnSpMk id="95" creationId="{274F02BA-2DBF-9515-194B-08F34607603A}"/>
          </ac:cxnSpMkLst>
        </pc:cxnChg>
        <pc:cxnChg chg="add del">
          <ac:chgData name="Srinath Ravichandran" userId="8ea1199ef0781eb8" providerId="LiveId" clId="{EE09F2B1-7A01-4E4D-AD04-7A930B50ADE8}" dt="2024-01-25T11:03:43.363" v="1702" actId="11529"/>
          <ac:cxnSpMkLst>
            <pc:docMk/>
            <pc:sldMk cId="2582806508" sldId="265"/>
            <ac:cxnSpMk id="98" creationId="{33BB5C15-3949-71B0-3768-D9B53F616F7D}"/>
          </ac:cxnSpMkLst>
        </pc:cxnChg>
        <pc:cxnChg chg="add mod">
          <ac:chgData name="Srinath Ravichandran" userId="8ea1199ef0781eb8" providerId="LiveId" clId="{EE09F2B1-7A01-4E4D-AD04-7A930B50ADE8}" dt="2024-01-25T11:07:01.128" v="1739" actId="164"/>
          <ac:cxnSpMkLst>
            <pc:docMk/>
            <pc:sldMk cId="2582806508" sldId="265"/>
            <ac:cxnSpMk id="100" creationId="{A3C32147-8317-A7B5-F7DD-E37D5794928A}"/>
          </ac:cxnSpMkLst>
        </pc:cxnChg>
        <pc:cxnChg chg="add mod">
          <ac:chgData name="Srinath Ravichandran" userId="8ea1199ef0781eb8" providerId="LiveId" clId="{EE09F2B1-7A01-4E4D-AD04-7A930B50ADE8}" dt="2024-01-25T11:07:01.128" v="1739" actId="164"/>
          <ac:cxnSpMkLst>
            <pc:docMk/>
            <pc:sldMk cId="2582806508" sldId="265"/>
            <ac:cxnSpMk id="102" creationId="{DD183B6F-9B60-6BB8-E9DD-02A95B2B6A29}"/>
          </ac:cxnSpMkLst>
        </pc:cxnChg>
        <pc:cxnChg chg="add mod">
          <ac:chgData name="Srinath Ravichandran" userId="8ea1199ef0781eb8" providerId="LiveId" clId="{EE09F2B1-7A01-4E4D-AD04-7A930B50ADE8}" dt="2024-01-25T11:07:01.128" v="1739" actId="164"/>
          <ac:cxnSpMkLst>
            <pc:docMk/>
            <pc:sldMk cId="2582806508" sldId="265"/>
            <ac:cxnSpMk id="104" creationId="{591BDF79-3633-C2B0-12B0-81740E236A2B}"/>
          </ac:cxnSpMkLst>
        </pc:cxnChg>
      </pc:sldChg>
    </pc:docChg>
  </pc:docChgLst>
</pc:chgInfo>
</file>

<file path=ppt/media/image1.png>
</file>

<file path=ppt/media/image10.jpeg>
</file>

<file path=ppt/media/image11.jpeg>
</file>

<file path=ppt/media/image12.jpg>
</file>

<file path=ppt/media/image13.jpg>
</file>

<file path=ppt/media/image14.jpg>
</file>

<file path=ppt/media/image15.png>
</file>

<file path=ppt/media/image16.png>
</file>

<file path=ppt/media/image17.png>
</file>

<file path=ppt/media/image18.jpg>
</file>

<file path=ppt/media/image19.jpg>
</file>

<file path=ppt/media/image2.jpeg>
</file>

<file path=ppt/media/image20.jpg>
</file>

<file path=ppt/media/image21.jpg>
</file>

<file path=ppt/media/image22.jpg>
</file>

<file path=ppt/media/image3.jpeg>
</file>

<file path=ppt/media/image4.jpg>
</file>

<file path=ppt/media/image5.png>
</file>

<file path=ppt/media/image6.jpg>
</file>

<file path=ppt/media/image7.jp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1328EA-EB2B-48C9-A306-86C6A2D5DF4C}" type="datetimeFigureOut">
              <a:rPr lang="en-IN" smtClean="0"/>
              <a:t>22-05-2024</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E4F7D7-8460-41DD-9CB9-A6DB3451E307}" type="slidenum">
              <a:rPr lang="en-IN" smtClean="0"/>
              <a:t>‹#›</a:t>
            </a:fld>
            <a:endParaRPr lang="en-IN" dirty="0"/>
          </a:p>
        </p:txBody>
      </p:sp>
    </p:spTree>
    <p:extLst>
      <p:ext uri="{BB962C8B-B14F-4D97-AF65-F5344CB8AC3E}">
        <p14:creationId xmlns:p14="http://schemas.microsoft.com/office/powerpoint/2010/main" val="1494890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75F62-57C5-4AFB-921B-A26304A34C94}"/>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dirty="0"/>
              <a:t>Click to edit Master title style</a:t>
            </a:r>
            <a:endParaRPr lang="en-IN" dirty="0"/>
          </a:p>
        </p:txBody>
      </p:sp>
      <p:sp>
        <p:nvSpPr>
          <p:cNvPr id="3" name="Subtitle 2">
            <a:extLst>
              <a:ext uri="{FF2B5EF4-FFF2-40B4-BE49-F238E27FC236}">
                <a16:creationId xmlns:a16="http://schemas.microsoft.com/office/drawing/2014/main" id="{03BEA68D-3292-437E-9F32-33518EB7C866}"/>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EE3D28A-D0F3-4A1D-87F6-6EBCBC33387E}"/>
              </a:ext>
            </a:extLst>
          </p:cNvPr>
          <p:cNvSpPr>
            <a:spLocks noGrp="1"/>
          </p:cNvSpPr>
          <p:nvPr>
            <p:ph type="dt" sz="half" idx="10"/>
          </p:nvPr>
        </p:nvSpPr>
        <p:spPr>
          <a:xfrm>
            <a:off x="0" y="6594231"/>
            <a:ext cx="2743200" cy="263769"/>
          </a:xfrm>
        </p:spPr>
        <p:txBody>
          <a:bodyPr/>
          <a:lstStyle>
            <a:lvl1pPr algn="ctr">
              <a:defRPr/>
            </a:lvl1pPr>
          </a:lstStyle>
          <a:p>
            <a:fld id="{FCEE4392-BC79-4B3C-B5F1-1D77E7DA9D14}" type="datetime1">
              <a:rPr lang="en-IN" smtClean="0"/>
              <a:t>22-05-2024</a:t>
            </a:fld>
            <a:endParaRPr lang="en-IN" dirty="0"/>
          </a:p>
        </p:txBody>
      </p:sp>
      <p:sp>
        <p:nvSpPr>
          <p:cNvPr id="5" name="Footer Placeholder 4">
            <a:extLst>
              <a:ext uri="{FF2B5EF4-FFF2-40B4-BE49-F238E27FC236}">
                <a16:creationId xmlns:a16="http://schemas.microsoft.com/office/drawing/2014/main" id="{CC136ED2-9C23-4242-A082-E3F8DFAA2DA9}"/>
              </a:ext>
            </a:extLst>
          </p:cNvPr>
          <p:cNvSpPr>
            <a:spLocks noGrp="1"/>
          </p:cNvSpPr>
          <p:nvPr>
            <p:ph type="ftr" sz="quarter" idx="11"/>
          </p:nvPr>
        </p:nvSpPr>
        <p:spPr>
          <a:xfrm>
            <a:off x="2743201" y="6594231"/>
            <a:ext cx="6705600" cy="263769"/>
          </a:xfrm>
        </p:spPr>
        <p:txBody>
          <a:bodyPr/>
          <a:lstStyle/>
          <a:p>
            <a:endParaRPr lang="en-IN" dirty="0"/>
          </a:p>
        </p:txBody>
      </p:sp>
      <p:sp>
        <p:nvSpPr>
          <p:cNvPr id="6" name="Slide Number Placeholder 5">
            <a:extLst>
              <a:ext uri="{FF2B5EF4-FFF2-40B4-BE49-F238E27FC236}">
                <a16:creationId xmlns:a16="http://schemas.microsoft.com/office/drawing/2014/main" id="{F3CD2616-F276-4F0A-BA9F-BFE324647C12}"/>
              </a:ext>
            </a:extLst>
          </p:cNvPr>
          <p:cNvSpPr>
            <a:spLocks noGrp="1"/>
          </p:cNvSpPr>
          <p:nvPr>
            <p:ph type="sldNum" sz="quarter" idx="12"/>
          </p:nvPr>
        </p:nvSpPr>
        <p:spPr>
          <a:xfrm>
            <a:off x="9448800" y="6594231"/>
            <a:ext cx="2743200" cy="255467"/>
          </a:xfrm>
        </p:spPr>
        <p:txBody>
          <a:bodyPr/>
          <a:lstStyle>
            <a:lvl1pPr algn="ctr">
              <a:defRPr/>
            </a:lvl1pPr>
          </a:lstStyle>
          <a:p>
            <a:fld id="{957963CA-3D81-4891-B593-9089A32BDB0F}" type="slidenum">
              <a:rPr lang="en-IN" smtClean="0"/>
              <a:pPr/>
              <a:t>‹#›</a:t>
            </a:fld>
            <a:endParaRPr lang="en-IN" dirty="0"/>
          </a:p>
        </p:txBody>
      </p:sp>
      <p:pic>
        <p:nvPicPr>
          <p:cNvPr id="8" name="Picture 7">
            <a:extLst>
              <a:ext uri="{FF2B5EF4-FFF2-40B4-BE49-F238E27FC236}">
                <a16:creationId xmlns:a16="http://schemas.microsoft.com/office/drawing/2014/main" id="{41964CDB-E86D-454E-86FA-B5169A7AA71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72827" cy="764011"/>
          </a:xfrm>
          <a:prstGeom prst="rect">
            <a:avLst/>
          </a:prstGeom>
        </p:spPr>
      </p:pic>
    </p:spTree>
    <p:extLst>
      <p:ext uri="{BB962C8B-B14F-4D97-AF65-F5344CB8AC3E}">
        <p14:creationId xmlns:p14="http://schemas.microsoft.com/office/powerpoint/2010/main" val="1722443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45203-4461-4722-95DD-0949B936E2B6}"/>
              </a:ext>
            </a:extLst>
          </p:cNvPr>
          <p:cNvSpPr>
            <a:spLocks noGrp="1"/>
          </p:cNvSpPr>
          <p:nvPr>
            <p:ph type="title"/>
          </p:nvPr>
        </p:nvSpPr>
        <p:spPr>
          <a:xfrm>
            <a:off x="2224454" y="9282"/>
            <a:ext cx="7672753" cy="764441"/>
          </a:xfrm>
          <a:prstGeom prst="rect">
            <a:avLst/>
          </a:prstGeom>
        </p:spPr>
        <p:txBody>
          <a:bodyPr/>
          <a:lstStyle/>
          <a:p>
            <a:r>
              <a:rPr lang="en-US" dirty="0"/>
              <a:t>Click to edit Master title style</a:t>
            </a:r>
            <a:endParaRPr lang="en-IN" dirty="0"/>
          </a:p>
        </p:txBody>
      </p:sp>
      <p:sp>
        <p:nvSpPr>
          <p:cNvPr id="3" name="Content Placeholder 2">
            <a:extLst>
              <a:ext uri="{FF2B5EF4-FFF2-40B4-BE49-F238E27FC236}">
                <a16:creationId xmlns:a16="http://schemas.microsoft.com/office/drawing/2014/main" id="{F8EA7B59-9ACE-41F4-9102-3615A5F7613B}"/>
              </a:ext>
            </a:extLst>
          </p:cNvPr>
          <p:cNvSpPr>
            <a:spLocks noGrp="1"/>
          </p:cNvSpPr>
          <p:nvPr>
            <p:ph idx="1"/>
          </p:nvPr>
        </p:nvSpPr>
        <p:spPr>
          <a:xfrm>
            <a:off x="87923" y="1019908"/>
            <a:ext cx="12036669" cy="5266592"/>
          </a:xfrm>
          <a:prstGeom prst="rect">
            <a:avLst/>
          </a:prstGeo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a:extLst>
              <a:ext uri="{FF2B5EF4-FFF2-40B4-BE49-F238E27FC236}">
                <a16:creationId xmlns:a16="http://schemas.microsoft.com/office/drawing/2014/main" id="{26E9CA1F-6413-4BB1-93D7-30FB3425EF77}"/>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Footer Placeholder 4">
            <a:extLst>
              <a:ext uri="{FF2B5EF4-FFF2-40B4-BE49-F238E27FC236}">
                <a16:creationId xmlns:a16="http://schemas.microsoft.com/office/drawing/2014/main" id="{AA4BF84F-20BE-43F7-9869-725A93DD7D9C}"/>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1D14199-A078-447E-A175-3D1F2173AE0A}"/>
              </a:ext>
            </a:extLst>
          </p:cNvPr>
          <p:cNvSpPr>
            <a:spLocks noGrp="1"/>
          </p:cNvSpPr>
          <p:nvPr>
            <p:ph type="sldNum" sz="quarter" idx="12"/>
          </p:nvPr>
        </p:nvSpPr>
        <p:spPr/>
        <p:txBody>
          <a:bodyPr/>
          <a:lstStyle/>
          <a:p>
            <a:fld id="{957963CA-3D81-4891-B593-9089A32BDB0F}" type="slidenum">
              <a:rPr lang="en-IN" smtClean="0"/>
              <a:t>‹#›</a:t>
            </a:fld>
            <a:endParaRPr lang="en-IN" dirty="0"/>
          </a:p>
        </p:txBody>
      </p:sp>
    </p:spTree>
    <p:extLst>
      <p:ext uri="{BB962C8B-B14F-4D97-AF65-F5344CB8AC3E}">
        <p14:creationId xmlns:p14="http://schemas.microsoft.com/office/powerpoint/2010/main" val="38137778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001C6-ACE9-4013-9604-D43251C346CD}"/>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dirty="0"/>
              <a:t>Click to edit Master title style</a:t>
            </a:r>
            <a:endParaRPr lang="en-IN" dirty="0"/>
          </a:p>
        </p:txBody>
      </p:sp>
      <p:sp>
        <p:nvSpPr>
          <p:cNvPr id="3" name="Text Placeholder 2">
            <a:extLst>
              <a:ext uri="{FF2B5EF4-FFF2-40B4-BE49-F238E27FC236}">
                <a16:creationId xmlns:a16="http://schemas.microsoft.com/office/drawing/2014/main" id="{B0203D23-9635-4E46-A056-9A25C58A798B}"/>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0DA63B-F8B8-465F-B1E8-0DAB524C6B6B}"/>
              </a:ext>
            </a:extLst>
          </p:cNvPr>
          <p:cNvSpPr>
            <a:spLocks noGrp="1"/>
          </p:cNvSpPr>
          <p:nvPr>
            <p:ph type="dt" sz="half" idx="10"/>
          </p:nvPr>
        </p:nvSpPr>
        <p:spPr/>
        <p:txBody>
          <a:bodyPr/>
          <a:lstStyle/>
          <a:p>
            <a:fld id="{6603BD3F-E6AC-4A3F-AE8D-6DC5E355E5FE}" type="datetime1">
              <a:rPr lang="en-IN" smtClean="0"/>
              <a:t>22-05-2024</a:t>
            </a:fld>
            <a:endParaRPr lang="en-IN" dirty="0"/>
          </a:p>
        </p:txBody>
      </p:sp>
      <p:sp>
        <p:nvSpPr>
          <p:cNvPr id="5" name="Footer Placeholder 4">
            <a:extLst>
              <a:ext uri="{FF2B5EF4-FFF2-40B4-BE49-F238E27FC236}">
                <a16:creationId xmlns:a16="http://schemas.microsoft.com/office/drawing/2014/main" id="{9D10F3C0-2091-47E2-80F3-5060B9AD8E94}"/>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855EC29E-EFAA-49B4-94B1-2C0AE24C5608}"/>
              </a:ext>
            </a:extLst>
          </p:cNvPr>
          <p:cNvSpPr>
            <a:spLocks noGrp="1"/>
          </p:cNvSpPr>
          <p:nvPr>
            <p:ph type="sldNum" sz="quarter" idx="12"/>
          </p:nvPr>
        </p:nvSpPr>
        <p:spPr/>
        <p:txBody>
          <a:bodyPr/>
          <a:lstStyle/>
          <a:p>
            <a:fld id="{957963CA-3D81-4891-B593-9089A32BDB0F}" type="slidenum">
              <a:rPr lang="en-IN" smtClean="0"/>
              <a:t>‹#›</a:t>
            </a:fld>
            <a:endParaRPr lang="en-IN" dirty="0"/>
          </a:p>
        </p:txBody>
      </p:sp>
    </p:spTree>
    <p:extLst>
      <p:ext uri="{BB962C8B-B14F-4D97-AF65-F5344CB8AC3E}">
        <p14:creationId xmlns:p14="http://schemas.microsoft.com/office/powerpoint/2010/main" val="26727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2F8E3-067A-40D9-86FD-DAFCD344135A}"/>
              </a:ext>
            </a:extLst>
          </p:cNvPr>
          <p:cNvSpPr>
            <a:spLocks noGrp="1"/>
          </p:cNvSpPr>
          <p:nvPr>
            <p:ph type="title"/>
          </p:nvPr>
        </p:nvSpPr>
        <p:spPr>
          <a:xfrm>
            <a:off x="1820008" y="9282"/>
            <a:ext cx="8088923" cy="671755"/>
          </a:xfrm>
          <a:prstGeom prst="rect">
            <a:avLst/>
          </a:prstGeom>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D235750-9341-4CB9-A57B-F993C8913337}"/>
              </a:ext>
            </a:extLst>
          </p:cNvPr>
          <p:cNvSpPr>
            <a:spLocks noGrp="1"/>
          </p:cNvSpPr>
          <p:nvPr>
            <p:ph sz="half" idx="1"/>
          </p:nvPr>
        </p:nvSpPr>
        <p:spPr>
          <a:xfrm>
            <a:off x="79131" y="1002322"/>
            <a:ext cx="5940669" cy="5275385"/>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Content Placeholder 3">
            <a:extLst>
              <a:ext uri="{FF2B5EF4-FFF2-40B4-BE49-F238E27FC236}">
                <a16:creationId xmlns:a16="http://schemas.microsoft.com/office/drawing/2014/main" id="{7926FB83-AE83-4DF9-9581-4F686735E55F}"/>
              </a:ext>
            </a:extLst>
          </p:cNvPr>
          <p:cNvSpPr>
            <a:spLocks noGrp="1"/>
          </p:cNvSpPr>
          <p:nvPr>
            <p:ph sz="half" idx="2"/>
          </p:nvPr>
        </p:nvSpPr>
        <p:spPr>
          <a:xfrm>
            <a:off x="6172200" y="1002322"/>
            <a:ext cx="5940668" cy="527538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1FD057A-DF5E-4073-8ABC-D9646AAE1495}"/>
              </a:ext>
            </a:extLst>
          </p:cNvPr>
          <p:cNvSpPr>
            <a:spLocks noGrp="1"/>
          </p:cNvSpPr>
          <p:nvPr>
            <p:ph type="dt" sz="half" idx="10"/>
          </p:nvPr>
        </p:nvSpPr>
        <p:spPr/>
        <p:txBody>
          <a:bodyPr/>
          <a:lstStyle/>
          <a:p>
            <a:fld id="{65EF65FA-10E9-40C1-83B3-20E81E472631}" type="datetime1">
              <a:rPr lang="en-IN" smtClean="0"/>
              <a:t>22-05-2024</a:t>
            </a:fld>
            <a:endParaRPr lang="en-IN" dirty="0"/>
          </a:p>
        </p:txBody>
      </p:sp>
      <p:sp>
        <p:nvSpPr>
          <p:cNvPr id="6" name="Footer Placeholder 5">
            <a:extLst>
              <a:ext uri="{FF2B5EF4-FFF2-40B4-BE49-F238E27FC236}">
                <a16:creationId xmlns:a16="http://schemas.microsoft.com/office/drawing/2014/main" id="{CE9AB96C-7E04-4647-98E2-DAD0728DD31A}"/>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A0555467-2814-4F14-AB72-BA09B8E63743}"/>
              </a:ext>
            </a:extLst>
          </p:cNvPr>
          <p:cNvSpPr>
            <a:spLocks noGrp="1"/>
          </p:cNvSpPr>
          <p:nvPr>
            <p:ph type="sldNum" sz="quarter" idx="12"/>
          </p:nvPr>
        </p:nvSpPr>
        <p:spPr/>
        <p:txBody>
          <a:bodyPr/>
          <a:lstStyle/>
          <a:p>
            <a:fld id="{957963CA-3D81-4891-B593-9089A32BDB0F}" type="slidenum">
              <a:rPr lang="en-IN" smtClean="0"/>
              <a:t>‹#›</a:t>
            </a:fld>
            <a:endParaRPr lang="en-IN" dirty="0"/>
          </a:p>
        </p:txBody>
      </p:sp>
    </p:spTree>
    <p:extLst>
      <p:ext uri="{BB962C8B-B14F-4D97-AF65-F5344CB8AC3E}">
        <p14:creationId xmlns:p14="http://schemas.microsoft.com/office/powerpoint/2010/main" val="2871846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8807D-14EE-4E16-99B1-A04526085E55}"/>
              </a:ext>
            </a:extLst>
          </p:cNvPr>
          <p:cNvSpPr>
            <a:spLocks noGrp="1"/>
          </p:cNvSpPr>
          <p:nvPr>
            <p:ph type="title"/>
          </p:nvPr>
        </p:nvSpPr>
        <p:spPr>
          <a:xfrm>
            <a:off x="2215662" y="9282"/>
            <a:ext cx="7662618" cy="716329"/>
          </a:xfrm>
          <a:prstGeom prst="rect">
            <a:avLst/>
          </a:prstGeom>
        </p:spPr>
        <p:txBody>
          <a:bodyPr/>
          <a:lstStyle/>
          <a:p>
            <a:r>
              <a:rPr lang="en-US" dirty="0"/>
              <a:t>Click to edit Master title style</a:t>
            </a:r>
            <a:endParaRPr lang="en-IN" dirty="0"/>
          </a:p>
        </p:txBody>
      </p:sp>
      <p:sp>
        <p:nvSpPr>
          <p:cNvPr id="3" name="Text Placeholder 2">
            <a:extLst>
              <a:ext uri="{FF2B5EF4-FFF2-40B4-BE49-F238E27FC236}">
                <a16:creationId xmlns:a16="http://schemas.microsoft.com/office/drawing/2014/main" id="{BF4D05D4-7F40-4AA2-81EF-7D4FAD18F897}"/>
              </a:ext>
            </a:extLst>
          </p:cNvPr>
          <p:cNvSpPr>
            <a:spLocks noGrp="1"/>
          </p:cNvSpPr>
          <p:nvPr>
            <p:ph type="body" idx="1"/>
          </p:nvPr>
        </p:nvSpPr>
        <p:spPr>
          <a:xfrm>
            <a:off x="96716" y="1037983"/>
            <a:ext cx="5900859"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AFA217-2F1B-4695-8560-B409400F212B}"/>
              </a:ext>
            </a:extLst>
          </p:cNvPr>
          <p:cNvSpPr>
            <a:spLocks noGrp="1"/>
          </p:cNvSpPr>
          <p:nvPr>
            <p:ph sz="half" idx="2"/>
          </p:nvPr>
        </p:nvSpPr>
        <p:spPr>
          <a:xfrm>
            <a:off x="96716" y="1861894"/>
            <a:ext cx="5900860" cy="4424605"/>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Text Placeholder 4">
            <a:extLst>
              <a:ext uri="{FF2B5EF4-FFF2-40B4-BE49-F238E27FC236}">
                <a16:creationId xmlns:a16="http://schemas.microsoft.com/office/drawing/2014/main" id="{712B119A-FACF-40F2-AA7F-E63A8E327623}"/>
              </a:ext>
            </a:extLst>
          </p:cNvPr>
          <p:cNvSpPr>
            <a:spLocks noGrp="1"/>
          </p:cNvSpPr>
          <p:nvPr>
            <p:ph type="body" sz="quarter" idx="3"/>
          </p:nvPr>
        </p:nvSpPr>
        <p:spPr>
          <a:xfrm>
            <a:off x="6046970" y="1037983"/>
            <a:ext cx="6048313"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E109968-5415-4C90-B267-17FBC2BE1F18}"/>
              </a:ext>
            </a:extLst>
          </p:cNvPr>
          <p:cNvSpPr>
            <a:spLocks noGrp="1"/>
          </p:cNvSpPr>
          <p:nvPr>
            <p:ph sz="quarter" idx="4"/>
          </p:nvPr>
        </p:nvSpPr>
        <p:spPr>
          <a:xfrm>
            <a:off x="6046969" y="1861895"/>
            <a:ext cx="6048313" cy="442460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6D9BE6F-4BCF-459F-BA1D-16F1821E4E17}"/>
              </a:ext>
            </a:extLst>
          </p:cNvPr>
          <p:cNvSpPr>
            <a:spLocks noGrp="1"/>
          </p:cNvSpPr>
          <p:nvPr>
            <p:ph type="dt" sz="half" idx="10"/>
          </p:nvPr>
        </p:nvSpPr>
        <p:spPr/>
        <p:txBody>
          <a:bodyPr/>
          <a:lstStyle/>
          <a:p>
            <a:fld id="{F9C5287F-4318-40AB-8E63-1D6331F2D6C6}" type="datetime1">
              <a:rPr lang="en-IN" smtClean="0"/>
              <a:t>22-05-2024</a:t>
            </a:fld>
            <a:endParaRPr lang="en-IN" dirty="0"/>
          </a:p>
        </p:txBody>
      </p:sp>
      <p:sp>
        <p:nvSpPr>
          <p:cNvPr id="8" name="Footer Placeholder 7">
            <a:extLst>
              <a:ext uri="{FF2B5EF4-FFF2-40B4-BE49-F238E27FC236}">
                <a16:creationId xmlns:a16="http://schemas.microsoft.com/office/drawing/2014/main" id="{F8E6D8CE-562B-4E32-8ADB-2393870E584C}"/>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1D2E7287-7DF6-4CE3-81C1-BE517D1765D1}"/>
              </a:ext>
            </a:extLst>
          </p:cNvPr>
          <p:cNvSpPr>
            <a:spLocks noGrp="1"/>
          </p:cNvSpPr>
          <p:nvPr>
            <p:ph type="sldNum" sz="quarter" idx="12"/>
          </p:nvPr>
        </p:nvSpPr>
        <p:spPr/>
        <p:txBody>
          <a:bodyPr/>
          <a:lstStyle/>
          <a:p>
            <a:fld id="{957963CA-3D81-4891-B593-9089A32BDB0F}" type="slidenum">
              <a:rPr lang="en-IN" smtClean="0"/>
              <a:t>‹#›</a:t>
            </a:fld>
            <a:endParaRPr lang="en-IN" dirty="0"/>
          </a:p>
        </p:txBody>
      </p:sp>
    </p:spTree>
    <p:extLst>
      <p:ext uri="{BB962C8B-B14F-4D97-AF65-F5344CB8AC3E}">
        <p14:creationId xmlns:p14="http://schemas.microsoft.com/office/powerpoint/2010/main" val="22036416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7BEC9-99C4-4C8F-97E9-79F110E2AB24}"/>
              </a:ext>
            </a:extLst>
          </p:cNvPr>
          <p:cNvSpPr>
            <a:spLocks noGrp="1"/>
          </p:cNvSpPr>
          <p:nvPr>
            <p:ph type="title"/>
          </p:nvPr>
        </p:nvSpPr>
        <p:spPr/>
        <p:txBody>
          <a:bodyPr/>
          <a:lstStyle/>
          <a:p>
            <a:r>
              <a:rPr lang="en-US" dirty="0"/>
              <a:t>Click to edit Master title style</a:t>
            </a:r>
            <a:endParaRPr lang="en-IN" dirty="0"/>
          </a:p>
        </p:txBody>
      </p:sp>
    </p:spTree>
    <p:extLst>
      <p:ext uri="{BB962C8B-B14F-4D97-AF65-F5344CB8AC3E}">
        <p14:creationId xmlns:p14="http://schemas.microsoft.com/office/powerpoint/2010/main" val="15961578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A056A55-A680-4BA2-9E2C-6E82DA8B928A}"/>
              </a:ext>
            </a:extLst>
          </p:cNvPr>
          <p:cNvSpPr>
            <a:spLocks noGrp="1"/>
          </p:cNvSpPr>
          <p:nvPr>
            <p:ph type="dt" sz="half" idx="2"/>
          </p:nvPr>
        </p:nvSpPr>
        <p:spPr>
          <a:xfrm>
            <a:off x="0" y="6567854"/>
            <a:ext cx="2743200" cy="280864"/>
          </a:xfrm>
          <a:prstGeom prst="rect">
            <a:avLst/>
          </a:prstGeom>
        </p:spPr>
        <p:txBody>
          <a:bodyPr vert="horz" lIns="91440" tIns="45720" rIns="91440" bIns="45720" rtlCol="0" anchor="ctr"/>
          <a:lstStyle>
            <a:lvl1pPr algn="ctr">
              <a:defRPr sz="1200" b="1">
                <a:solidFill>
                  <a:schemeClr val="tx1">
                    <a:tint val="75000"/>
                  </a:schemeClr>
                </a:solidFill>
                <a:latin typeface="Times New Roman" panose="02020603050405020304" pitchFamily="18" charset="0"/>
                <a:cs typeface="Times New Roman" panose="02020603050405020304" pitchFamily="18" charset="0"/>
              </a:defRPr>
            </a:lvl1pPr>
          </a:lstStyle>
          <a:p>
            <a:fld id="{B909896C-0326-4E9B-AE10-97C54DA96DE9}" type="datetime1">
              <a:rPr lang="en-IN" smtClean="0"/>
              <a:t>22-05-2024</a:t>
            </a:fld>
            <a:endParaRPr lang="en-IN" dirty="0"/>
          </a:p>
        </p:txBody>
      </p:sp>
      <p:sp>
        <p:nvSpPr>
          <p:cNvPr id="5" name="Footer Placeholder 4">
            <a:extLst>
              <a:ext uri="{FF2B5EF4-FFF2-40B4-BE49-F238E27FC236}">
                <a16:creationId xmlns:a16="http://schemas.microsoft.com/office/drawing/2014/main" id="{7AC97754-1EE3-41A2-8E28-778D789D790C}"/>
              </a:ext>
            </a:extLst>
          </p:cNvPr>
          <p:cNvSpPr>
            <a:spLocks noGrp="1"/>
          </p:cNvSpPr>
          <p:nvPr>
            <p:ph type="ftr" sz="quarter" idx="3"/>
          </p:nvPr>
        </p:nvSpPr>
        <p:spPr>
          <a:xfrm>
            <a:off x="2743199" y="6567854"/>
            <a:ext cx="6764215" cy="278916"/>
          </a:xfrm>
          <a:prstGeom prst="rect">
            <a:avLst/>
          </a:prstGeom>
        </p:spPr>
        <p:txBody>
          <a:bodyPr vert="horz" lIns="91440" tIns="45720" rIns="91440" bIns="45720" rtlCol="0" anchor="ctr"/>
          <a:lstStyle>
            <a:lvl1pPr algn="ctr">
              <a:defRPr sz="1200" b="1">
                <a:solidFill>
                  <a:schemeClr val="tx1">
                    <a:tint val="75000"/>
                  </a:schemeClr>
                </a:solidFill>
                <a:latin typeface="Times New Roman" panose="02020603050405020304" pitchFamily="18" charset="0"/>
                <a:cs typeface="Times New Roman" panose="02020603050405020304" pitchFamily="18" charset="0"/>
              </a:defRPr>
            </a:lvl1pPr>
          </a:lstStyle>
          <a:p>
            <a:endParaRPr lang="en-IN" dirty="0"/>
          </a:p>
        </p:txBody>
      </p:sp>
      <p:sp>
        <p:nvSpPr>
          <p:cNvPr id="6" name="Slide Number Placeholder 5">
            <a:extLst>
              <a:ext uri="{FF2B5EF4-FFF2-40B4-BE49-F238E27FC236}">
                <a16:creationId xmlns:a16="http://schemas.microsoft.com/office/drawing/2014/main" id="{7A7BC6A4-E226-4D04-9D33-75338370F18A}"/>
              </a:ext>
            </a:extLst>
          </p:cNvPr>
          <p:cNvSpPr>
            <a:spLocks noGrp="1"/>
          </p:cNvSpPr>
          <p:nvPr>
            <p:ph type="sldNum" sz="quarter" idx="4"/>
          </p:nvPr>
        </p:nvSpPr>
        <p:spPr>
          <a:xfrm>
            <a:off x="9507415" y="6565906"/>
            <a:ext cx="2684585" cy="280864"/>
          </a:xfrm>
          <a:prstGeom prst="rect">
            <a:avLst/>
          </a:prstGeom>
        </p:spPr>
        <p:txBody>
          <a:bodyPr vert="horz" lIns="91440" tIns="45720" rIns="91440" bIns="45720" rtlCol="0" anchor="ctr"/>
          <a:lstStyle>
            <a:lvl1pPr algn="ctr">
              <a:defRPr sz="1200" b="1">
                <a:solidFill>
                  <a:schemeClr val="tx1">
                    <a:tint val="75000"/>
                  </a:schemeClr>
                </a:solidFill>
                <a:latin typeface="Times New Roman" panose="02020603050405020304" pitchFamily="18" charset="0"/>
                <a:cs typeface="Times New Roman" panose="02020603050405020304" pitchFamily="18" charset="0"/>
              </a:defRPr>
            </a:lvl1pPr>
          </a:lstStyle>
          <a:p>
            <a:fld id="{957963CA-3D81-4891-B593-9089A32BDB0F}" type="slidenum">
              <a:rPr lang="en-IN" smtClean="0"/>
              <a:pPr/>
              <a:t>‹#›</a:t>
            </a:fld>
            <a:endParaRPr lang="en-IN" dirty="0"/>
          </a:p>
        </p:txBody>
      </p:sp>
      <p:sp>
        <p:nvSpPr>
          <p:cNvPr id="7" name="Rectangle 6">
            <a:extLst>
              <a:ext uri="{FF2B5EF4-FFF2-40B4-BE49-F238E27FC236}">
                <a16:creationId xmlns:a16="http://schemas.microsoft.com/office/drawing/2014/main" id="{F6A0C151-660A-400B-9CF5-8E0A59B74168}"/>
              </a:ext>
            </a:extLst>
          </p:cNvPr>
          <p:cNvSpPr/>
          <p:nvPr userDrawn="1"/>
        </p:nvSpPr>
        <p:spPr>
          <a:xfrm>
            <a:off x="0" y="754063"/>
            <a:ext cx="12192000" cy="186714"/>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9">
            <a:extLst>
              <a:ext uri="{FF2B5EF4-FFF2-40B4-BE49-F238E27FC236}">
                <a16:creationId xmlns:a16="http://schemas.microsoft.com/office/drawing/2014/main" id="{7959D646-371F-4515-9491-6458F12ACB83}"/>
              </a:ext>
            </a:extLst>
          </p:cNvPr>
          <p:cNvSpPr/>
          <p:nvPr userDrawn="1"/>
        </p:nvSpPr>
        <p:spPr>
          <a:xfrm>
            <a:off x="0" y="6346844"/>
            <a:ext cx="12192000" cy="186714"/>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1" name="Picture 10">
            <a:extLst>
              <a:ext uri="{FF2B5EF4-FFF2-40B4-BE49-F238E27FC236}">
                <a16:creationId xmlns:a16="http://schemas.microsoft.com/office/drawing/2014/main" id="{ABF397E7-93F4-41B3-95CE-20A9D89ECDE4}"/>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0" y="7981"/>
            <a:ext cx="1404851" cy="732557"/>
          </a:xfrm>
          <a:prstGeom prst="rect">
            <a:avLst/>
          </a:prstGeom>
        </p:spPr>
      </p:pic>
      <p:pic>
        <p:nvPicPr>
          <p:cNvPr id="2" name="Picture 1" descr="Text&#10;&#10;Description automatically generated">
            <a:extLst>
              <a:ext uri="{FF2B5EF4-FFF2-40B4-BE49-F238E27FC236}">
                <a16:creationId xmlns:a16="http://schemas.microsoft.com/office/drawing/2014/main" id="{98EA7EE5-C6B2-3087-460A-3DF866F9673C}"/>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9117366" y="7981"/>
            <a:ext cx="3074633" cy="732557"/>
          </a:xfrm>
          <a:prstGeom prst="rect">
            <a:avLst/>
          </a:prstGeom>
        </p:spPr>
      </p:pic>
    </p:spTree>
    <p:extLst>
      <p:ext uri="{BB962C8B-B14F-4D97-AF65-F5344CB8AC3E}">
        <p14:creationId xmlns:p14="http://schemas.microsoft.com/office/powerpoint/2010/main" val="3084165073"/>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D174C4-B579-40CF-819F-241AF4719AC0}"/>
              </a:ext>
            </a:extLst>
          </p:cNvPr>
          <p:cNvSpPr>
            <a:spLocks noGrp="1"/>
          </p:cNvSpPr>
          <p:nvPr>
            <p:ph type="title"/>
          </p:nvPr>
        </p:nvSpPr>
        <p:spPr>
          <a:xfrm>
            <a:off x="732692" y="2634976"/>
            <a:ext cx="10515600" cy="2051323"/>
          </a:xfrm>
          <a:prstGeom prst="rect">
            <a:avLst/>
          </a:prstGeom>
        </p:spPr>
        <p:txBody>
          <a:bodyPr vert="horz" lIns="91440" tIns="45720" rIns="91440" bIns="45720" rtlCol="0" anchor="ctr">
            <a:normAutofit/>
          </a:bodyPr>
          <a:lstStyle/>
          <a:p>
            <a:r>
              <a:rPr lang="en-US" dirty="0"/>
              <a:t>Click to edit Master title style</a:t>
            </a:r>
            <a:endParaRPr lang="en-IN" dirty="0"/>
          </a:p>
        </p:txBody>
      </p:sp>
      <p:sp>
        <p:nvSpPr>
          <p:cNvPr id="7" name="Rectangle 6">
            <a:extLst>
              <a:ext uri="{FF2B5EF4-FFF2-40B4-BE49-F238E27FC236}">
                <a16:creationId xmlns:a16="http://schemas.microsoft.com/office/drawing/2014/main" id="{BE60F37D-D405-4F7C-8575-8FE79884D3AA}"/>
              </a:ext>
            </a:extLst>
          </p:cNvPr>
          <p:cNvSpPr/>
          <p:nvPr userDrawn="1"/>
        </p:nvSpPr>
        <p:spPr>
          <a:xfrm>
            <a:off x="0" y="0"/>
            <a:ext cx="12192000" cy="186714"/>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Rectangle 7">
            <a:extLst>
              <a:ext uri="{FF2B5EF4-FFF2-40B4-BE49-F238E27FC236}">
                <a16:creationId xmlns:a16="http://schemas.microsoft.com/office/drawing/2014/main" id="{FA1B6382-79DE-40B6-8936-6C44358DCFBA}"/>
              </a:ext>
            </a:extLst>
          </p:cNvPr>
          <p:cNvSpPr/>
          <p:nvPr userDrawn="1"/>
        </p:nvSpPr>
        <p:spPr>
          <a:xfrm>
            <a:off x="0" y="6664082"/>
            <a:ext cx="12192000" cy="186714"/>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4" name="Picture 3" descr="Text&#10;&#10;Description automatically generated">
            <a:extLst>
              <a:ext uri="{FF2B5EF4-FFF2-40B4-BE49-F238E27FC236}">
                <a16:creationId xmlns:a16="http://schemas.microsoft.com/office/drawing/2014/main" id="{7403C786-ED43-D734-187D-EF13B506BCA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64721" y="289819"/>
            <a:ext cx="8451542" cy="2013651"/>
          </a:xfrm>
          <a:prstGeom prst="rect">
            <a:avLst/>
          </a:prstGeom>
        </p:spPr>
      </p:pic>
    </p:spTree>
    <p:extLst>
      <p:ext uri="{BB962C8B-B14F-4D97-AF65-F5344CB8AC3E}">
        <p14:creationId xmlns:p14="http://schemas.microsoft.com/office/powerpoint/2010/main" val="1750145165"/>
      </p:ext>
    </p:extLst>
  </p:cSld>
  <p:clrMap bg1="lt1" tx1="dk1" bg2="lt2" tx2="dk2" accent1="accent1" accent2="accent2" accent3="accent3" accent4="accent4" accent5="accent5" accent6="accent6" hlink="hlink" folHlink="folHlink"/>
  <p:sldLayoutIdLst>
    <p:sldLayoutId id="2147483685"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3E824-ADCE-4E89-BB4B-7072764A8C28}"/>
              </a:ext>
            </a:extLst>
          </p:cNvPr>
          <p:cNvSpPr>
            <a:spLocks noGrp="1"/>
          </p:cNvSpPr>
          <p:nvPr>
            <p:ph type="title"/>
          </p:nvPr>
        </p:nvSpPr>
        <p:spPr>
          <a:xfrm>
            <a:off x="732692" y="2634977"/>
            <a:ext cx="10515600" cy="1655762"/>
          </a:xfrm>
        </p:spPr>
        <p:txBody>
          <a:bodyPr>
            <a:normAutofit/>
          </a:bodyPr>
          <a:lstStyle/>
          <a:p>
            <a:pPr algn="ctr"/>
            <a:r>
              <a:rPr lang="en-US" sz="2000" b="1" dirty="0">
                <a:latin typeface="Times New Roman" panose="02020603050405020304" pitchFamily="18" charset="0"/>
                <a:cs typeface="Times New Roman" panose="02020603050405020304" pitchFamily="18" charset="0"/>
              </a:rPr>
              <a:t>“Implementation of SDR-Based Receiver using STM32 &amp; NRF24L01”</a:t>
            </a:r>
            <a:br>
              <a:rPr lang="en-US" sz="2000" b="1"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t>
            </a:r>
            <a:br>
              <a:rPr lang="en-US" sz="2200" dirty="0">
                <a:latin typeface="Times New Roman" panose="02020603050405020304" pitchFamily="18" charset="0"/>
                <a:cs typeface="Times New Roman" panose="02020603050405020304" pitchFamily="18" charset="0"/>
              </a:rPr>
            </a:br>
            <a:endParaRPr lang="en-IN" sz="2200" dirty="0">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8E61AE3A-5BF8-48C0-966F-D4B8010325A9}"/>
              </a:ext>
            </a:extLst>
          </p:cNvPr>
          <p:cNvSpPr txBox="1">
            <a:spLocks/>
          </p:cNvSpPr>
          <p:nvPr/>
        </p:nvSpPr>
        <p:spPr>
          <a:xfrm>
            <a:off x="838200" y="2762210"/>
            <a:ext cx="10515600" cy="211319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en-IN" sz="2200"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4" name="Subtitle 2">
            <a:extLst>
              <a:ext uri="{FF2B5EF4-FFF2-40B4-BE49-F238E27FC236}">
                <a16:creationId xmlns:a16="http://schemas.microsoft.com/office/drawing/2014/main" id="{2447E310-1647-4BB9-80DD-2572A4631463}"/>
              </a:ext>
            </a:extLst>
          </p:cNvPr>
          <p:cNvSpPr txBox="1">
            <a:spLocks/>
          </p:cNvSpPr>
          <p:nvPr/>
        </p:nvSpPr>
        <p:spPr>
          <a:xfrm>
            <a:off x="654424" y="4435755"/>
            <a:ext cx="2474259" cy="1655762"/>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50000"/>
              </a:lnSpc>
            </a:pPr>
            <a:endParaRPr lang="en-IN" sz="1800" b="1" dirty="0"/>
          </a:p>
          <a:p>
            <a:pPr marL="0" indent="0">
              <a:lnSpc>
                <a:spcPct val="50000"/>
              </a:lnSpc>
              <a:buNone/>
            </a:pPr>
            <a:r>
              <a:rPr lang="en-IN" sz="1800" b="1" dirty="0"/>
              <a:t>Srinath Ravichandran</a:t>
            </a:r>
          </a:p>
          <a:p>
            <a:pPr marL="0" indent="0">
              <a:lnSpc>
                <a:spcPct val="50000"/>
              </a:lnSpc>
              <a:buNone/>
            </a:pPr>
            <a:r>
              <a:rPr lang="en-IN" sz="1800" dirty="0"/>
              <a:t>124004308</a:t>
            </a:r>
          </a:p>
          <a:p>
            <a:pPr marL="0" indent="0">
              <a:lnSpc>
                <a:spcPct val="50000"/>
              </a:lnSpc>
              <a:buNone/>
            </a:pPr>
            <a:r>
              <a:rPr lang="en-IN" sz="1800" dirty="0"/>
              <a:t>ECE/SEEE</a:t>
            </a:r>
          </a:p>
          <a:p>
            <a:pPr marL="0" indent="0">
              <a:lnSpc>
                <a:spcPct val="50000"/>
              </a:lnSpc>
              <a:buNone/>
            </a:pPr>
            <a:endParaRPr lang="en-IN" sz="1800" dirty="0"/>
          </a:p>
          <a:p>
            <a:pPr marL="0" indent="0">
              <a:lnSpc>
                <a:spcPct val="50000"/>
              </a:lnSpc>
              <a:buNone/>
            </a:pPr>
            <a:r>
              <a:rPr lang="en-IN" sz="1800" b="1" dirty="0" err="1"/>
              <a:t>Vijayaraghavan</a:t>
            </a:r>
            <a:r>
              <a:rPr lang="en-IN" sz="1800" b="1" dirty="0"/>
              <a:t> K B</a:t>
            </a:r>
          </a:p>
          <a:p>
            <a:pPr marL="0" indent="0">
              <a:lnSpc>
                <a:spcPct val="50000"/>
              </a:lnSpc>
              <a:buNone/>
            </a:pPr>
            <a:r>
              <a:rPr lang="en-IN" sz="1800" dirty="0"/>
              <a:t>124004361</a:t>
            </a:r>
          </a:p>
          <a:p>
            <a:pPr marL="0" indent="0">
              <a:lnSpc>
                <a:spcPct val="50000"/>
              </a:lnSpc>
              <a:buNone/>
            </a:pPr>
            <a:r>
              <a:rPr lang="en-IN" sz="1800" dirty="0"/>
              <a:t>ECE/SEEE</a:t>
            </a:r>
          </a:p>
        </p:txBody>
      </p:sp>
      <p:sp>
        <p:nvSpPr>
          <p:cNvPr id="5" name="Subtitle 2">
            <a:extLst>
              <a:ext uri="{FF2B5EF4-FFF2-40B4-BE49-F238E27FC236}">
                <a16:creationId xmlns:a16="http://schemas.microsoft.com/office/drawing/2014/main" id="{DA6D39A6-F30E-5BE3-88AC-402186F11456}"/>
              </a:ext>
            </a:extLst>
          </p:cNvPr>
          <p:cNvSpPr txBox="1">
            <a:spLocks/>
          </p:cNvSpPr>
          <p:nvPr/>
        </p:nvSpPr>
        <p:spPr>
          <a:xfrm>
            <a:off x="8471648" y="4435755"/>
            <a:ext cx="2788024"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50000"/>
              </a:lnSpc>
            </a:pPr>
            <a:endParaRPr lang="en-IN" sz="1800" b="1" dirty="0"/>
          </a:p>
          <a:p>
            <a:pPr algn="l">
              <a:lnSpc>
                <a:spcPct val="50000"/>
              </a:lnSpc>
            </a:pPr>
            <a:r>
              <a:rPr lang="en-IN" sz="1800" b="1" dirty="0" err="1"/>
              <a:t>Dr.</a:t>
            </a:r>
            <a:r>
              <a:rPr lang="en-IN" sz="1800" b="1" dirty="0"/>
              <a:t> James A. </a:t>
            </a:r>
            <a:r>
              <a:rPr lang="en-IN" sz="1800" b="1" dirty="0" err="1"/>
              <a:t>Baskaradas</a:t>
            </a:r>
            <a:endParaRPr lang="en-IN" sz="1800" b="1" dirty="0"/>
          </a:p>
          <a:p>
            <a:pPr algn="l">
              <a:lnSpc>
                <a:spcPct val="50000"/>
              </a:lnSpc>
            </a:pPr>
            <a:r>
              <a:rPr lang="en-IN" sz="1800" dirty="0"/>
              <a:t>Project Guide</a:t>
            </a:r>
          </a:p>
          <a:p>
            <a:pPr algn="l">
              <a:lnSpc>
                <a:spcPct val="50000"/>
              </a:lnSpc>
            </a:pPr>
            <a:r>
              <a:rPr lang="en-IN" sz="1800" dirty="0"/>
              <a:t>ECE/SEEE</a:t>
            </a:r>
          </a:p>
          <a:p>
            <a:pPr algn="l">
              <a:lnSpc>
                <a:spcPct val="50000"/>
              </a:lnSpc>
            </a:pPr>
            <a:r>
              <a:rPr lang="en-IN" sz="1800" dirty="0"/>
              <a:t>SASTRA Deemed University</a:t>
            </a:r>
          </a:p>
        </p:txBody>
      </p:sp>
      <p:sp>
        <p:nvSpPr>
          <p:cNvPr id="6" name="Footer Placeholder 6">
            <a:extLst>
              <a:ext uri="{FF2B5EF4-FFF2-40B4-BE49-F238E27FC236}">
                <a16:creationId xmlns:a16="http://schemas.microsoft.com/office/drawing/2014/main" id="{C53223A8-44C3-15D1-A7CF-5FDCF66BFAB9}"/>
              </a:ext>
            </a:extLst>
          </p:cNvPr>
          <p:cNvSpPr txBox="1">
            <a:spLocks/>
          </p:cNvSpPr>
          <p:nvPr/>
        </p:nvSpPr>
        <p:spPr>
          <a:xfrm>
            <a:off x="4038600" y="635635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
        <p:nvSpPr>
          <p:cNvPr id="10" name="Date Placeholder 3">
            <a:extLst>
              <a:ext uri="{FF2B5EF4-FFF2-40B4-BE49-F238E27FC236}">
                <a16:creationId xmlns:a16="http://schemas.microsoft.com/office/drawing/2014/main" id="{483B6CFC-0FC5-18F6-776E-E3DA3910A334}"/>
              </a:ext>
            </a:extLst>
          </p:cNvPr>
          <p:cNvSpPr txBox="1">
            <a:spLocks/>
          </p:cNvSpPr>
          <p:nvPr/>
        </p:nvSpPr>
        <p:spPr>
          <a:xfrm>
            <a:off x="732692" y="6346646"/>
            <a:ext cx="2743200" cy="28086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C0EDD6A-3C66-41CA-A73A-65E501D654FB}" type="datetime1">
              <a:rPr lang="en-IN" sz="1400" smtClean="0">
                <a:solidFill>
                  <a:schemeClr val="bg1">
                    <a:lumMod val="65000"/>
                  </a:schemeClr>
                </a:solidFill>
              </a:rPr>
              <a:pPr/>
              <a:t>22-05-2024</a:t>
            </a:fld>
            <a:endParaRPr lang="en-IN" sz="1400" dirty="0">
              <a:solidFill>
                <a:schemeClr val="bg1">
                  <a:lumMod val="65000"/>
                </a:schemeClr>
              </a:solidFill>
            </a:endParaRPr>
          </a:p>
        </p:txBody>
      </p:sp>
      <p:sp>
        <p:nvSpPr>
          <p:cNvPr id="11" name="Slide Number Placeholder 5">
            <a:extLst>
              <a:ext uri="{FF2B5EF4-FFF2-40B4-BE49-F238E27FC236}">
                <a16:creationId xmlns:a16="http://schemas.microsoft.com/office/drawing/2014/main" id="{57AE4314-C6E4-C933-C288-A3CD6FA431A0}"/>
              </a:ext>
            </a:extLst>
          </p:cNvPr>
          <p:cNvSpPr txBox="1">
            <a:spLocks/>
          </p:cNvSpPr>
          <p:nvPr/>
        </p:nvSpPr>
        <p:spPr>
          <a:xfrm>
            <a:off x="10681791" y="6408517"/>
            <a:ext cx="2684585" cy="28086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57963CA-3D81-4891-B593-9089A32BDB0F}" type="slidenum">
              <a:rPr lang="en-IN" sz="1400" smtClean="0">
                <a:solidFill>
                  <a:schemeClr val="bg1">
                    <a:lumMod val="65000"/>
                  </a:schemeClr>
                </a:solidFill>
              </a:rPr>
              <a:pPr/>
              <a:t>1</a:t>
            </a:fld>
            <a:endParaRPr lang="en-IN" sz="1400" dirty="0">
              <a:solidFill>
                <a:schemeClr val="bg1">
                  <a:lumMod val="65000"/>
                </a:schemeClr>
              </a:solidFill>
            </a:endParaRPr>
          </a:p>
        </p:txBody>
      </p:sp>
    </p:spTree>
    <p:extLst>
      <p:ext uri="{BB962C8B-B14F-4D97-AF65-F5344CB8AC3E}">
        <p14:creationId xmlns:p14="http://schemas.microsoft.com/office/powerpoint/2010/main" val="3000846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D3809E24-421A-3B9A-5BB1-2990696582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60733" y="1019175"/>
            <a:ext cx="7491172" cy="5267325"/>
          </a:xfrm>
        </p:spPr>
      </p:pic>
      <p:sp>
        <p:nvSpPr>
          <p:cNvPr id="4" name="Date Placeholder 3">
            <a:extLst>
              <a:ext uri="{FF2B5EF4-FFF2-40B4-BE49-F238E27FC236}">
                <a16:creationId xmlns:a16="http://schemas.microsoft.com/office/drawing/2014/main" id="{B050E6C3-FDED-24F9-82D1-C01F7AB7F127}"/>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5EBD8E29-2ABD-D953-8188-6531319CB753}"/>
              </a:ext>
            </a:extLst>
          </p:cNvPr>
          <p:cNvSpPr>
            <a:spLocks noGrp="1"/>
          </p:cNvSpPr>
          <p:nvPr>
            <p:ph type="sldNum" sz="quarter" idx="12"/>
          </p:nvPr>
        </p:nvSpPr>
        <p:spPr/>
        <p:txBody>
          <a:bodyPr/>
          <a:lstStyle/>
          <a:p>
            <a:fld id="{957963CA-3D81-4891-B593-9089A32BDB0F}" type="slidenum">
              <a:rPr lang="en-IN" smtClean="0"/>
              <a:t>10</a:t>
            </a:fld>
            <a:endParaRPr lang="en-IN" dirty="0"/>
          </a:p>
        </p:txBody>
      </p:sp>
      <p:sp>
        <p:nvSpPr>
          <p:cNvPr id="8" name="Title 1">
            <a:extLst>
              <a:ext uri="{FF2B5EF4-FFF2-40B4-BE49-F238E27FC236}">
                <a16:creationId xmlns:a16="http://schemas.microsoft.com/office/drawing/2014/main" id="{DB2B3767-7F8F-CA58-CDC3-53B90FC3A1C3}"/>
              </a:ext>
            </a:extLst>
          </p:cNvPr>
          <p:cNvSpPr>
            <a:spLocks noGrp="1"/>
          </p:cNvSpPr>
          <p:nvPr>
            <p:ph type="title"/>
          </p:nvPr>
        </p:nvSpPr>
        <p:spPr>
          <a:xfrm>
            <a:off x="2031507" y="109056"/>
            <a:ext cx="7672753" cy="462444"/>
          </a:xfrm>
        </p:spPr>
        <p:txBody>
          <a:bodyPr/>
          <a:lstStyle/>
          <a:p>
            <a:pPr algn="ctr"/>
            <a:r>
              <a:rPr lang="en-IN" sz="3200" b="1" dirty="0">
                <a:latin typeface="Cambria" panose="02040503050406030204" pitchFamily="18" charset="0"/>
                <a:ea typeface="Cambria" panose="02040503050406030204" pitchFamily="18" charset="0"/>
                <a:cs typeface="Times New Roman" panose="02020603050405020304" pitchFamily="18" charset="0"/>
              </a:rPr>
              <a:t>SCHEMATICS</a:t>
            </a:r>
          </a:p>
        </p:txBody>
      </p:sp>
    </p:spTree>
    <p:extLst>
      <p:ext uri="{BB962C8B-B14F-4D97-AF65-F5344CB8AC3E}">
        <p14:creationId xmlns:p14="http://schemas.microsoft.com/office/powerpoint/2010/main" val="768270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8F8043F-A857-7528-0E68-9D06CA55A567}"/>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37AE891C-DE8B-D050-081B-2435F86BE7E4}"/>
              </a:ext>
            </a:extLst>
          </p:cNvPr>
          <p:cNvSpPr>
            <a:spLocks noGrp="1"/>
          </p:cNvSpPr>
          <p:nvPr>
            <p:ph type="sldNum" sz="quarter" idx="12"/>
          </p:nvPr>
        </p:nvSpPr>
        <p:spPr/>
        <p:txBody>
          <a:bodyPr/>
          <a:lstStyle/>
          <a:p>
            <a:fld id="{957963CA-3D81-4891-B593-9089A32BDB0F}" type="slidenum">
              <a:rPr lang="en-IN" smtClean="0"/>
              <a:t>11</a:t>
            </a:fld>
            <a:endParaRPr lang="en-IN" dirty="0"/>
          </a:p>
        </p:txBody>
      </p:sp>
      <p:sp>
        <p:nvSpPr>
          <p:cNvPr id="6" name="Title 1">
            <a:extLst>
              <a:ext uri="{FF2B5EF4-FFF2-40B4-BE49-F238E27FC236}">
                <a16:creationId xmlns:a16="http://schemas.microsoft.com/office/drawing/2014/main" id="{01264583-0742-2385-398B-73AE18D7C148}"/>
              </a:ext>
            </a:extLst>
          </p:cNvPr>
          <p:cNvSpPr>
            <a:spLocks noGrp="1"/>
          </p:cNvSpPr>
          <p:nvPr>
            <p:ph type="title"/>
          </p:nvPr>
        </p:nvSpPr>
        <p:spPr>
          <a:xfrm>
            <a:off x="2031507" y="100091"/>
            <a:ext cx="7672753" cy="462444"/>
          </a:xfrm>
        </p:spPr>
        <p:txBody>
          <a:bodyPr/>
          <a:lstStyle/>
          <a:p>
            <a:pPr algn="ctr"/>
            <a:r>
              <a:rPr lang="en-IN" sz="3200" b="1" dirty="0">
                <a:latin typeface="Cambria" panose="02040503050406030204" pitchFamily="18" charset="0"/>
                <a:ea typeface="Cambria" panose="02040503050406030204" pitchFamily="18" charset="0"/>
                <a:cs typeface="Times New Roman" panose="02020603050405020304" pitchFamily="18" charset="0"/>
              </a:rPr>
              <a:t>RESULT OF THE ANTENNA AT N.A.</a:t>
            </a:r>
          </a:p>
        </p:txBody>
      </p:sp>
      <p:pic>
        <p:nvPicPr>
          <p:cNvPr id="7" name="Picture 6">
            <a:extLst>
              <a:ext uri="{FF2B5EF4-FFF2-40B4-BE49-F238E27FC236}">
                <a16:creationId xmlns:a16="http://schemas.microsoft.com/office/drawing/2014/main" id="{6182E1BD-9CD1-3138-E9B9-FF603FEFD4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5800"/>
            <a:ext cx="6849035" cy="5486400"/>
          </a:xfrm>
          <a:prstGeom prst="rect">
            <a:avLst/>
          </a:prstGeom>
        </p:spPr>
      </p:pic>
      <p:pic>
        <p:nvPicPr>
          <p:cNvPr id="9" name="Picture 8">
            <a:extLst>
              <a:ext uri="{FF2B5EF4-FFF2-40B4-BE49-F238E27FC236}">
                <a16:creationId xmlns:a16="http://schemas.microsoft.com/office/drawing/2014/main" id="{BAE673E7-6899-2C9C-E79C-99CBD84CA9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6282" y="685800"/>
            <a:ext cx="5405718" cy="5486400"/>
          </a:xfrm>
          <a:prstGeom prst="rect">
            <a:avLst/>
          </a:prstGeom>
        </p:spPr>
      </p:pic>
      <p:sp>
        <p:nvSpPr>
          <p:cNvPr id="2" name="Footer Placeholder 6">
            <a:extLst>
              <a:ext uri="{FF2B5EF4-FFF2-40B4-BE49-F238E27FC236}">
                <a16:creationId xmlns:a16="http://schemas.microsoft.com/office/drawing/2014/main" id="{DE4710AF-5221-6AA4-C78C-414BA9BA1A73}"/>
              </a:ext>
            </a:extLst>
          </p:cNvPr>
          <p:cNvSpPr txBox="1">
            <a:spLocks/>
          </p:cNvSpPr>
          <p:nvPr/>
        </p:nvSpPr>
        <p:spPr>
          <a:xfrm>
            <a:off x="4067907" y="650184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9902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350D901-B996-6E44-E755-64836FD216AF}"/>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9A9CBAF1-CE54-DBC6-A5CB-98FC7C29B8EB}"/>
              </a:ext>
            </a:extLst>
          </p:cNvPr>
          <p:cNvSpPr>
            <a:spLocks noGrp="1"/>
          </p:cNvSpPr>
          <p:nvPr>
            <p:ph type="sldNum" sz="quarter" idx="12"/>
          </p:nvPr>
        </p:nvSpPr>
        <p:spPr/>
        <p:txBody>
          <a:bodyPr/>
          <a:lstStyle/>
          <a:p>
            <a:fld id="{957963CA-3D81-4891-B593-9089A32BDB0F}" type="slidenum">
              <a:rPr lang="en-IN" smtClean="0"/>
              <a:t>12</a:t>
            </a:fld>
            <a:endParaRPr lang="en-IN" dirty="0"/>
          </a:p>
        </p:txBody>
      </p:sp>
      <p:sp>
        <p:nvSpPr>
          <p:cNvPr id="8" name="Title 1">
            <a:extLst>
              <a:ext uri="{FF2B5EF4-FFF2-40B4-BE49-F238E27FC236}">
                <a16:creationId xmlns:a16="http://schemas.microsoft.com/office/drawing/2014/main" id="{CB37E4C7-7E23-351D-E7D8-725C868E9EA1}"/>
              </a:ext>
            </a:extLst>
          </p:cNvPr>
          <p:cNvSpPr>
            <a:spLocks noGrp="1"/>
          </p:cNvSpPr>
          <p:nvPr>
            <p:ph type="title"/>
          </p:nvPr>
        </p:nvSpPr>
        <p:spPr>
          <a:xfrm>
            <a:off x="1999129" y="187712"/>
            <a:ext cx="6961060" cy="462444"/>
          </a:xfrm>
        </p:spPr>
        <p:txBody>
          <a:bodyPr/>
          <a:lstStyle/>
          <a:p>
            <a:pPr algn="ctr"/>
            <a:r>
              <a:rPr lang="en-US" sz="3200" b="1" dirty="0">
                <a:latin typeface="Cambria" panose="02040503050406030204" pitchFamily="18" charset="0"/>
                <a:ea typeface="Cambria" panose="02040503050406030204" pitchFamily="18" charset="0"/>
                <a:cs typeface="Times New Roman" panose="02020603050405020304" pitchFamily="18" charset="0"/>
              </a:rPr>
              <a:t>ORTHOGONAL RADIATION PATTERN</a:t>
            </a:r>
            <a:endParaRPr lang="en-IN" sz="3200" b="1" dirty="0">
              <a:latin typeface="Cambria" panose="02040503050406030204" pitchFamily="18" charset="0"/>
              <a:ea typeface="Cambria" panose="020405030504060302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BA363BCA-3A02-EC13-B552-0535A6CDB6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72609"/>
            <a:ext cx="12192000" cy="3912782"/>
          </a:xfrm>
          <a:prstGeom prst="rect">
            <a:avLst/>
          </a:prstGeom>
        </p:spPr>
      </p:pic>
      <p:sp>
        <p:nvSpPr>
          <p:cNvPr id="2" name="Footer Placeholder 6">
            <a:extLst>
              <a:ext uri="{FF2B5EF4-FFF2-40B4-BE49-F238E27FC236}">
                <a16:creationId xmlns:a16="http://schemas.microsoft.com/office/drawing/2014/main" id="{0D66D103-5BE6-E585-8513-CB02CC00F9E2}"/>
              </a:ext>
            </a:extLst>
          </p:cNvPr>
          <p:cNvSpPr txBox="1">
            <a:spLocks/>
          </p:cNvSpPr>
          <p:nvPr/>
        </p:nvSpPr>
        <p:spPr>
          <a:xfrm>
            <a:off x="4067907" y="650184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5196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8F8043F-A857-7528-0E68-9D06CA55A567}"/>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37AE891C-DE8B-D050-081B-2435F86BE7E4}"/>
              </a:ext>
            </a:extLst>
          </p:cNvPr>
          <p:cNvSpPr>
            <a:spLocks noGrp="1"/>
          </p:cNvSpPr>
          <p:nvPr>
            <p:ph type="sldNum" sz="quarter" idx="12"/>
          </p:nvPr>
        </p:nvSpPr>
        <p:spPr/>
        <p:txBody>
          <a:bodyPr/>
          <a:lstStyle/>
          <a:p>
            <a:fld id="{957963CA-3D81-4891-B593-9089A32BDB0F}" type="slidenum">
              <a:rPr lang="en-IN" smtClean="0"/>
              <a:t>13</a:t>
            </a:fld>
            <a:endParaRPr lang="en-IN" dirty="0"/>
          </a:p>
        </p:txBody>
      </p:sp>
      <p:sp>
        <p:nvSpPr>
          <p:cNvPr id="6" name="Title 1">
            <a:extLst>
              <a:ext uri="{FF2B5EF4-FFF2-40B4-BE49-F238E27FC236}">
                <a16:creationId xmlns:a16="http://schemas.microsoft.com/office/drawing/2014/main" id="{01264583-0742-2385-398B-73AE18D7C148}"/>
              </a:ext>
            </a:extLst>
          </p:cNvPr>
          <p:cNvSpPr>
            <a:spLocks noGrp="1"/>
          </p:cNvSpPr>
          <p:nvPr>
            <p:ph type="title"/>
          </p:nvPr>
        </p:nvSpPr>
        <p:spPr>
          <a:xfrm>
            <a:off x="2031507" y="100091"/>
            <a:ext cx="7672753" cy="462444"/>
          </a:xfrm>
        </p:spPr>
        <p:txBody>
          <a:bodyPr/>
          <a:lstStyle/>
          <a:p>
            <a:pPr algn="ctr"/>
            <a:r>
              <a:rPr lang="en-US" sz="3200" b="1" dirty="0">
                <a:latin typeface="Cambria" panose="02040503050406030204" pitchFamily="18" charset="0"/>
                <a:ea typeface="Cambria" panose="02040503050406030204" pitchFamily="18" charset="0"/>
                <a:cs typeface="Times New Roman" panose="02020603050405020304" pitchFamily="18" charset="0"/>
              </a:rPr>
              <a:t>P</a:t>
            </a:r>
            <a:r>
              <a:rPr lang="en-IN" sz="3200" b="1" dirty="0">
                <a:latin typeface="Cambria" panose="02040503050406030204" pitchFamily="18" charset="0"/>
                <a:ea typeface="Cambria" panose="02040503050406030204" pitchFamily="18" charset="0"/>
                <a:cs typeface="Times New Roman" panose="02020603050405020304" pitchFamily="18" charset="0"/>
              </a:rPr>
              <a:t>ATCH ANTENNA SIMULATION</a:t>
            </a:r>
          </a:p>
        </p:txBody>
      </p:sp>
      <p:pic>
        <p:nvPicPr>
          <p:cNvPr id="3" name="Picture 2">
            <a:extLst>
              <a:ext uri="{FF2B5EF4-FFF2-40B4-BE49-F238E27FC236}">
                <a16:creationId xmlns:a16="http://schemas.microsoft.com/office/drawing/2014/main" id="{FC51342E-4D40-FB5D-4255-89723FC470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486" y="1792984"/>
            <a:ext cx="3781609" cy="3544421"/>
          </a:xfrm>
          <a:prstGeom prst="rect">
            <a:avLst/>
          </a:prstGeom>
        </p:spPr>
      </p:pic>
      <p:pic>
        <p:nvPicPr>
          <p:cNvPr id="10" name="Picture 9">
            <a:extLst>
              <a:ext uri="{FF2B5EF4-FFF2-40B4-BE49-F238E27FC236}">
                <a16:creationId xmlns:a16="http://schemas.microsoft.com/office/drawing/2014/main" id="{9AC6D606-2567-68E6-F2B2-DB53BC421A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6470" y="1834401"/>
            <a:ext cx="7234518" cy="3030838"/>
          </a:xfrm>
          <a:prstGeom prst="rect">
            <a:avLst/>
          </a:prstGeom>
        </p:spPr>
      </p:pic>
      <p:sp>
        <p:nvSpPr>
          <p:cNvPr id="11" name="Footer Placeholder 6">
            <a:extLst>
              <a:ext uri="{FF2B5EF4-FFF2-40B4-BE49-F238E27FC236}">
                <a16:creationId xmlns:a16="http://schemas.microsoft.com/office/drawing/2014/main" id="{488DAC8E-9223-C594-4632-70B595BD485B}"/>
              </a:ext>
            </a:extLst>
          </p:cNvPr>
          <p:cNvSpPr txBox="1">
            <a:spLocks/>
          </p:cNvSpPr>
          <p:nvPr/>
        </p:nvSpPr>
        <p:spPr>
          <a:xfrm>
            <a:off x="4067907" y="650184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4227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85F46251-177B-16FE-06FB-B138E8D9BF4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0800000">
            <a:off x="6290200" y="1628774"/>
            <a:ext cx="4494339" cy="3830732"/>
          </a:xfrm>
        </p:spPr>
      </p:pic>
      <p:sp>
        <p:nvSpPr>
          <p:cNvPr id="4" name="Date Placeholder 3">
            <a:extLst>
              <a:ext uri="{FF2B5EF4-FFF2-40B4-BE49-F238E27FC236}">
                <a16:creationId xmlns:a16="http://schemas.microsoft.com/office/drawing/2014/main" id="{49F43173-F225-870A-3B8A-9C55D7D7A0F0}"/>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D3C35F84-508D-C395-17E9-B4CB557C1A22}"/>
              </a:ext>
            </a:extLst>
          </p:cNvPr>
          <p:cNvSpPr>
            <a:spLocks noGrp="1"/>
          </p:cNvSpPr>
          <p:nvPr>
            <p:ph type="sldNum" sz="quarter" idx="12"/>
          </p:nvPr>
        </p:nvSpPr>
        <p:spPr/>
        <p:txBody>
          <a:bodyPr/>
          <a:lstStyle/>
          <a:p>
            <a:fld id="{957963CA-3D81-4891-B593-9089A32BDB0F}" type="slidenum">
              <a:rPr lang="en-IN" smtClean="0"/>
              <a:t>14</a:t>
            </a:fld>
            <a:endParaRPr lang="en-IN" dirty="0"/>
          </a:p>
        </p:txBody>
      </p:sp>
      <p:pic>
        <p:nvPicPr>
          <p:cNvPr id="9" name="Picture 8">
            <a:extLst>
              <a:ext uri="{FF2B5EF4-FFF2-40B4-BE49-F238E27FC236}">
                <a16:creationId xmlns:a16="http://schemas.microsoft.com/office/drawing/2014/main" id="{32536369-F8D0-9E6F-E9C3-F10E1D1318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325" y="1628774"/>
            <a:ext cx="4751957" cy="3830732"/>
          </a:xfrm>
          <a:prstGeom prst="rect">
            <a:avLst/>
          </a:prstGeom>
        </p:spPr>
      </p:pic>
      <p:sp>
        <p:nvSpPr>
          <p:cNvPr id="10" name="Title 1">
            <a:extLst>
              <a:ext uri="{FF2B5EF4-FFF2-40B4-BE49-F238E27FC236}">
                <a16:creationId xmlns:a16="http://schemas.microsoft.com/office/drawing/2014/main" id="{2D57A055-9E67-F9A4-9BA4-01217176DC8A}"/>
              </a:ext>
            </a:extLst>
          </p:cNvPr>
          <p:cNvSpPr>
            <a:spLocks noGrp="1"/>
          </p:cNvSpPr>
          <p:nvPr>
            <p:ph type="title"/>
          </p:nvPr>
        </p:nvSpPr>
        <p:spPr>
          <a:xfrm>
            <a:off x="2031507" y="100091"/>
            <a:ext cx="7672753" cy="462444"/>
          </a:xfrm>
        </p:spPr>
        <p:txBody>
          <a:bodyPr/>
          <a:lstStyle/>
          <a:p>
            <a:pPr algn="ctr"/>
            <a:r>
              <a:rPr lang="en-US" sz="3200" b="1" dirty="0">
                <a:latin typeface="Cambria" panose="02040503050406030204" pitchFamily="18" charset="0"/>
                <a:ea typeface="Cambria" panose="02040503050406030204" pitchFamily="18" charset="0"/>
                <a:cs typeface="Times New Roman" panose="02020603050405020304" pitchFamily="18" charset="0"/>
              </a:rPr>
              <a:t>P</a:t>
            </a:r>
            <a:r>
              <a:rPr lang="en-IN" sz="3200" b="1" dirty="0">
                <a:latin typeface="Cambria" panose="02040503050406030204" pitchFamily="18" charset="0"/>
                <a:ea typeface="Cambria" panose="02040503050406030204" pitchFamily="18" charset="0"/>
                <a:cs typeface="Times New Roman" panose="02020603050405020304" pitchFamily="18" charset="0"/>
              </a:rPr>
              <a:t>ATCH ANTENNA FABRICATION</a:t>
            </a:r>
          </a:p>
        </p:txBody>
      </p:sp>
      <p:sp>
        <p:nvSpPr>
          <p:cNvPr id="11" name="Footer Placeholder 6">
            <a:extLst>
              <a:ext uri="{FF2B5EF4-FFF2-40B4-BE49-F238E27FC236}">
                <a16:creationId xmlns:a16="http://schemas.microsoft.com/office/drawing/2014/main" id="{3173D677-03CB-4A1B-978D-EC11AD748FD6}"/>
              </a:ext>
            </a:extLst>
          </p:cNvPr>
          <p:cNvSpPr txBox="1">
            <a:spLocks/>
          </p:cNvSpPr>
          <p:nvPr/>
        </p:nvSpPr>
        <p:spPr>
          <a:xfrm>
            <a:off x="4067907" y="650184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94205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F0E05425-460A-C325-0BD7-7B95BCB4945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31072" y="1019175"/>
            <a:ext cx="3950493" cy="5267325"/>
          </a:xfrm>
        </p:spPr>
      </p:pic>
      <p:sp>
        <p:nvSpPr>
          <p:cNvPr id="4" name="Date Placeholder 3">
            <a:extLst>
              <a:ext uri="{FF2B5EF4-FFF2-40B4-BE49-F238E27FC236}">
                <a16:creationId xmlns:a16="http://schemas.microsoft.com/office/drawing/2014/main" id="{0D17A26B-C78F-7AF2-7AD5-F768068BA34A}"/>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A159C15E-D830-5343-D249-85777FEA7401}"/>
              </a:ext>
            </a:extLst>
          </p:cNvPr>
          <p:cNvSpPr>
            <a:spLocks noGrp="1"/>
          </p:cNvSpPr>
          <p:nvPr>
            <p:ph type="sldNum" sz="quarter" idx="12"/>
          </p:nvPr>
        </p:nvSpPr>
        <p:spPr/>
        <p:txBody>
          <a:bodyPr/>
          <a:lstStyle/>
          <a:p>
            <a:fld id="{957963CA-3D81-4891-B593-9089A32BDB0F}" type="slidenum">
              <a:rPr lang="en-IN" smtClean="0"/>
              <a:t>15</a:t>
            </a:fld>
            <a:endParaRPr lang="en-IN" dirty="0"/>
          </a:p>
        </p:txBody>
      </p:sp>
      <p:sp>
        <p:nvSpPr>
          <p:cNvPr id="6" name="Title 1">
            <a:extLst>
              <a:ext uri="{FF2B5EF4-FFF2-40B4-BE49-F238E27FC236}">
                <a16:creationId xmlns:a16="http://schemas.microsoft.com/office/drawing/2014/main" id="{3C40D950-904D-E3E0-6039-F9D20285FFCB}"/>
              </a:ext>
            </a:extLst>
          </p:cNvPr>
          <p:cNvSpPr>
            <a:spLocks noGrp="1"/>
          </p:cNvSpPr>
          <p:nvPr>
            <p:ph type="title"/>
          </p:nvPr>
        </p:nvSpPr>
        <p:spPr>
          <a:xfrm>
            <a:off x="968189" y="100091"/>
            <a:ext cx="8736072" cy="462444"/>
          </a:xfrm>
        </p:spPr>
        <p:txBody>
          <a:bodyPr/>
          <a:lstStyle/>
          <a:p>
            <a:pPr algn="ctr"/>
            <a:r>
              <a:rPr lang="en-US" sz="3200" b="1" dirty="0">
                <a:latin typeface="Cambria" panose="02040503050406030204" pitchFamily="18" charset="0"/>
                <a:ea typeface="Cambria" panose="02040503050406030204" pitchFamily="18" charset="0"/>
                <a:cs typeface="Times New Roman" panose="02020603050405020304" pitchFamily="18" charset="0"/>
              </a:rPr>
              <a:t>P</a:t>
            </a:r>
            <a:r>
              <a:rPr lang="en-IN" sz="3200" b="1" dirty="0">
                <a:latin typeface="Cambria" panose="02040503050406030204" pitchFamily="18" charset="0"/>
                <a:ea typeface="Cambria" panose="02040503050406030204" pitchFamily="18" charset="0"/>
                <a:cs typeface="Times New Roman" panose="02020603050405020304" pitchFamily="18" charset="0"/>
              </a:rPr>
              <a:t>ATCH ANTENNA IN ANECHOIC CHAMBER</a:t>
            </a:r>
          </a:p>
        </p:txBody>
      </p:sp>
      <p:sp>
        <p:nvSpPr>
          <p:cNvPr id="9" name="Footer Placeholder 6">
            <a:extLst>
              <a:ext uri="{FF2B5EF4-FFF2-40B4-BE49-F238E27FC236}">
                <a16:creationId xmlns:a16="http://schemas.microsoft.com/office/drawing/2014/main" id="{EAF0472E-2171-3FBC-E4F6-907A05816900}"/>
              </a:ext>
            </a:extLst>
          </p:cNvPr>
          <p:cNvSpPr txBox="1">
            <a:spLocks/>
          </p:cNvSpPr>
          <p:nvPr/>
        </p:nvSpPr>
        <p:spPr>
          <a:xfrm>
            <a:off x="4067907" y="650184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03014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EEA08DF5-FE6A-6DEB-9C46-D17B464D0F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6019" y="956422"/>
            <a:ext cx="5849981" cy="2647391"/>
          </a:xfrm>
        </p:spPr>
      </p:pic>
      <p:sp>
        <p:nvSpPr>
          <p:cNvPr id="4" name="Date Placeholder 3">
            <a:extLst>
              <a:ext uri="{FF2B5EF4-FFF2-40B4-BE49-F238E27FC236}">
                <a16:creationId xmlns:a16="http://schemas.microsoft.com/office/drawing/2014/main" id="{CBD4802D-A5EA-D667-5837-D9EF4F8FB6B3}"/>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BA9120C9-100A-237A-FF71-2C3C0B36410C}"/>
              </a:ext>
            </a:extLst>
          </p:cNvPr>
          <p:cNvSpPr>
            <a:spLocks noGrp="1"/>
          </p:cNvSpPr>
          <p:nvPr>
            <p:ph type="sldNum" sz="quarter" idx="12"/>
          </p:nvPr>
        </p:nvSpPr>
        <p:spPr/>
        <p:txBody>
          <a:bodyPr/>
          <a:lstStyle/>
          <a:p>
            <a:fld id="{957963CA-3D81-4891-B593-9089A32BDB0F}" type="slidenum">
              <a:rPr lang="en-IN" smtClean="0"/>
              <a:t>16</a:t>
            </a:fld>
            <a:endParaRPr lang="en-IN" dirty="0"/>
          </a:p>
        </p:txBody>
      </p:sp>
      <p:sp>
        <p:nvSpPr>
          <p:cNvPr id="6" name="Title 1">
            <a:extLst>
              <a:ext uri="{FF2B5EF4-FFF2-40B4-BE49-F238E27FC236}">
                <a16:creationId xmlns:a16="http://schemas.microsoft.com/office/drawing/2014/main" id="{A045B6B1-FD24-F43A-F108-11E94CC72CBA}"/>
              </a:ext>
            </a:extLst>
          </p:cNvPr>
          <p:cNvSpPr>
            <a:spLocks noGrp="1"/>
          </p:cNvSpPr>
          <p:nvPr>
            <p:ph type="title"/>
          </p:nvPr>
        </p:nvSpPr>
        <p:spPr>
          <a:xfrm>
            <a:off x="1272989" y="100091"/>
            <a:ext cx="8431272" cy="462444"/>
          </a:xfrm>
        </p:spPr>
        <p:txBody>
          <a:bodyPr/>
          <a:lstStyle/>
          <a:p>
            <a:pPr algn="ctr"/>
            <a:r>
              <a:rPr lang="en-US" sz="3200" b="1" dirty="0">
                <a:latin typeface="Cambria" panose="02040503050406030204" pitchFamily="18" charset="0"/>
                <a:ea typeface="Cambria" panose="02040503050406030204" pitchFamily="18" charset="0"/>
                <a:cs typeface="Times New Roman" panose="02020603050405020304" pitchFamily="18" charset="0"/>
              </a:rPr>
              <a:t>P</a:t>
            </a:r>
            <a:r>
              <a:rPr lang="en-IN" sz="3200" b="1" dirty="0">
                <a:latin typeface="Cambria" panose="02040503050406030204" pitchFamily="18" charset="0"/>
                <a:ea typeface="Cambria" panose="02040503050406030204" pitchFamily="18" charset="0"/>
                <a:cs typeface="Times New Roman" panose="02020603050405020304" pitchFamily="18" charset="0"/>
              </a:rPr>
              <a:t>ATCH ANTENNA RADIATION PATTERN</a:t>
            </a:r>
          </a:p>
        </p:txBody>
      </p:sp>
      <p:pic>
        <p:nvPicPr>
          <p:cNvPr id="10" name="Picture 9">
            <a:extLst>
              <a:ext uri="{FF2B5EF4-FFF2-40B4-BE49-F238E27FC236}">
                <a16:creationId xmlns:a16="http://schemas.microsoft.com/office/drawing/2014/main" id="{D95BFAF0-F8DC-359B-4322-96CB31832A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45816" y="3603813"/>
            <a:ext cx="5800165" cy="2647390"/>
          </a:xfrm>
          <a:prstGeom prst="rect">
            <a:avLst/>
          </a:prstGeom>
        </p:spPr>
      </p:pic>
      <p:sp>
        <p:nvSpPr>
          <p:cNvPr id="11" name="Footer Placeholder 6">
            <a:extLst>
              <a:ext uri="{FF2B5EF4-FFF2-40B4-BE49-F238E27FC236}">
                <a16:creationId xmlns:a16="http://schemas.microsoft.com/office/drawing/2014/main" id="{B7A74D91-5791-6FC6-6B79-5777FAC6CF15}"/>
              </a:ext>
            </a:extLst>
          </p:cNvPr>
          <p:cNvSpPr txBox="1">
            <a:spLocks/>
          </p:cNvSpPr>
          <p:nvPr/>
        </p:nvSpPr>
        <p:spPr>
          <a:xfrm>
            <a:off x="4067907" y="650184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18452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E06DE-C9E1-383B-F144-97713C238BD4}"/>
              </a:ext>
            </a:extLst>
          </p:cNvPr>
          <p:cNvSpPr>
            <a:spLocks noGrp="1"/>
          </p:cNvSpPr>
          <p:nvPr>
            <p:ph type="title"/>
          </p:nvPr>
        </p:nvSpPr>
        <p:spPr>
          <a:xfrm>
            <a:off x="2063089" y="72036"/>
            <a:ext cx="7672753" cy="562218"/>
          </a:xfrm>
        </p:spPr>
        <p:txBody>
          <a:bodyPr/>
          <a:lstStyle/>
          <a:p>
            <a:pPr algn="ctr"/>
            <a:r>
              <a:rPr lang="en-IN" sz="3200" b="1" dirty="0">
                <a:latin typeface="Cambria" panose="02040503050406030204" pitchFamily="18" charset="0"/>
                <a:ea typeface="Cambria" panose="02040503050406030204" pitchFamily="18" charset="0"/>
              </a:rPr>
              <a:t>Proposed Timeline</a:t>
            </a:r>
          </a:p>
        </p:txBody>
      </p:sp>
      <p:sp>
        <p:nvSpPr>
          <p:cNvPr id="4" name="Date Placeholder 3">
            <a:extLst>
              <a:ext uri="{FF2B5EF4-FFF2-40B4-BE49-F238E27FC236}">
                <a16:creationId xmlns:a16="http://schemas.microsoft.com/office/drawing/2014/main" id="{184D483A-FDFF-339C-0C2F-E462749D5FE0}"/>
              </a:ext>
            </a:extLst>
          </p:cNvPr>
          <p:cNvSpPr>
            <a:spLocks noGrp="1"/>
          </p:cNvSpPr>
          <p:nvPr>
            <p:ph type="dt" sz="half" idx="10"/>
          </p:nvPr>
        </p:nvSpPr>
        <p:spPr/>
        <p:txBody>
          <a:bodyPr/>
          <a:lstStyle/>
          <a:p>
            <a:fld id="{30FD1DAD-5C87-4EE7-BFE3-5751B96C5451}" type="datetime1">
              <a:rPr lang="en-IN" smtClean="0">
                <a:solidFill>
                  <a:schemeClr val="bg1">
                    <a:lumMod val="75000"/>
                  </a:schemeClr>
                </a:solidFill>
              </a:rPr>
              <a:t>22-05-2024</a:t>
            </a:fld>
            <a:endParaRPr lang="en-IN" dirty="0">
              <a:solidFill>
                <a:schemeClr val="bg1">
                  <a:lumMod val="75000"/>
                </a:schemeClr>
              </a:solidFill>
            </a:endParaRPr>
          </a:p>
        </p:txBody>
      </p:sp>
      <p:sp>
        <p:nvSpPr>
          <p:cNvPr id="5" name="Slide Number Placeholder 4">
            <a:extLst>
              <a:ext uri="{FF2B5EF4-FFF2-40B4-BE49-F238E27FC236}">
                <a16:creationId xmlns:a16="http://schemas.microsoft.com/office/drawing/2014/main" id="{A4A8EE6B-6D2A-1330-1A8B-2EB6D36AA953}"/>
              </a:ext>
            </a:extLst>
          </p:cNvPr>
          <p:cNvSpPr>
            <a:spLocks noGrp="1"/>
          </p:cNvSpPr>
          <p:nvPr>
            <p:ph type="sldNum" sz="quarter" idx="12"/>
          </p:nvPr>
        </p:nvSpPr>
        <p:spPr/>
        <p:txBody>
          <a:bodyPr/>
          <a:lstStyle/>
          <a:p>
            <a:fld id="{957963CA-3D81-4891-B593-9089A32BDB0F}" type="slidenum">
              <a:rPr lang="en-IN" smtClean="0">
                <a:solidFill>
                  <a:schemeClr val="bg1">
                    <a:lumMod val="75000"/>
                  </a:schemeClr>
                </a:solidFill>
              </a:rPr>
              <a:t>17</a:t>
            </a:fld>
            <a:endParaRPr lang="en-IN" dirty="0">
              <a:solidFill>
                <a:schemeClr val="bg1">
                  <a:lumMod val="75000"/>
                </a:schemeClr>
              </a:solidFill>
            </a:endParaRPr>
          </a:p>
        </p:txBody>
      </p:sp>
      <p:sp>
        <p:nvSpPr>
          <p:cNvPr id="6" name="Footer Placeholder 6">
            <a:extLst>
              <a:ext uri="{FF2B5EF4-FFF2-40B4-BE49-F238E27FC236}">
                <a16:creationId xmlns:a16="http://schemas.microsoft.com/office/drawing/2014/main" id="{0E5D6CE7-2B6E-FE8F-AE7C-6830E752DE93}"/>
              </a:ext>
            </a:extLst>
          </p:cNvPr>
          <p:cNvSpPr txBox="1">
            <a:spLocks/>
          </p:cNvSpPr>
          <p:nvPr/>
        </p:nvSpPr>
        <p:spPr>
          <a:xfrm>
            <a:off x="4038600" y="6492875"/>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graphicFrame>
        <p:nvGraphicFramePr>
          <p:cNvPr id="7" name="Table 5">
            <a:extLst>
              <a:ext uri="{FF2B5EF4-FFF2-40B4-BE49-F238E27FC236}">
                <a16:creationId xmlns:a16="http://schemas.microsoft.com/office/drawing/2014/main" id="{9EEDF867-156B-BBFB-C141-67BCDBE2A2C2}"/>
              </a:ext>
            </a:extLst>
          </p:cNvPr>
          <p:cNvGraphicFramePr>
            <a:graphicFrameLocks noGrp="1"/>
          </p:cNvGraphicFramePr>
          <p:nvPr>
            <p:extLst>
              <p:ext uri="{D42A27DB-BD31-4B8C-83A1-F6EECF244321}">
                <p14:modId xmlns:p14="http://schemas.microsoft.com/office/powerpoint/2010/main" val="2744463446"/>
              </p:ext>
            </p:extLst>
          </p:nvPr>
        </p:nvGraphicFramePr>
        <p:xfrm>
          <a:off x="407894" y="1081632"/>
          <a:ext cx="11376212" cy="4969544"/>
        </p:xfrm>
        <a:graphic>
          <a:graphicData uri="http://schemas.openxmlformats.org/drawingml/2006/table">
            <a:tbl>
              <a:tblPr firstRow="1" bandRow="1">
                <a:tableStyleId>{5940675A-B579-460E-94D1-54222C63F5DA}</a:tableStyleId>
              </a:tblPr>
              <a:tblGrid>
                <a:gridCol w="3291573">
                  <a:extLst>
                    <a:ext uri="{9D8B030D-6E8A-4147-A177-3AD203B41FA5}">
                      <a16:colId xmlns:a16="http://schemas.microsoft.com/office/drawing/2014/main" val="4210033526"/>
                    </a:ext>
                  </a:extLst>
                </a:gridCol>
                <a:gridCol w="1151966">
                  <a:extLst>
                    <a:ext uri="{9D8B030D-6E8A-4147-A177-3AD203B41FA5}">
                      <a16:colId xmlns:a16="http://schemas.microsoft.com/office/drawing/2014/main" val="3459675910"/>
                    </a:ext>
                  </a:extLst>
                </a:gridCol>
                <a:gridCol w="1116357">
                  <a:extLst>
                    <a:ext uri="{9D8B030D-6E8A-4147-A177-3AD203B41FA5}">
                      <a16:colId xmlns:a16="http://schemas.microsoft.com/office/drawing/2014/main" val="3634237910"/>
                    </a:ext>
                  </a:extLst>
                </a:gridCol>
                <a:gridCol w="1088214">
                  <a:extLst>
                    <a:ext uri="{9D8B030D-6E8A-4147-A177-3AD203B41FA5}">
                      <a16:colId xmlns:a16="http://schemas.microsoft.com/office/drawing/2014/main" val="2741816578"/>
                    </a:ext>
                  </a:extLst>
                </a:gridCol>
                <a:gridCol w="1078833">
                  <a:extLst>
                    <a:ext uri="{9D8B030D-6E8A-4147-A177-3AD203B41FA5}">
                      <a16:colId xmlns:a16="http://schemas.microsoft.com/office/drawing/2014/main" val="3218579565"/>
                    </a:ext>
                  </a:extLst>
                </a:gridCol>
                <a:gridCol w="1182025">
                  <a:extLst>
                    <a:ext uri="{9D8B030D-6E8A-4147-A177-3AD203B41FA5}">
                      <a16:colId xmlns:a16="http://schemas.microsoft.com/office/drawing/2014/main" val="4132133645"/>
                    </a:ext>
                  </a:extLst>
                </a:gridCol>
                <a:gridCol w="1219551">
                  <a:extLst>
                    <a:ext uri="{9D8B030D-6E8A-4147-A177-3AD203B41FA5}">
                      <a16:colId xmlns:a16="http://schemas.microsoft.com/office/drawing/2014/main" val="1207377127"/>
                    </a:ext>
                  </a:extLst>
                </a:gridCol>
                <a:gridCol w="1247693">
                  <a:extLst>
                    <a:ext uri="{9D8B030D-6E8A-4147-A177-3AD203B41FA5}">
                      <a16:colId xmlns:a16="http://schemas.microsoft.com/office/drawing/2014/main" val="4221647482"/>
                    </a:ext>
                  </a:extLst>
                </a:gridCol>
              </a:tblGrid>
              <a:tr h="6205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000" b="1" dirty="0">
                          <a:latin typeface="Times New Roman" panose="02020603050405020304" pitchFamily="18" charset="0"/>
                          <a:cs typeface="Times New Roman" panose="02020603050405020304" pitchFamily="18" charset="0"/>
                        </a:rPr>
                        <a:t>Activities/weeks</a:t>
                      </a:r>
                    </a:p>
                  </a:txBody>
                  <a:tcPr/>
                </a:tc>
                <a:tc>
                  <a:txBody>
                    <a:bodyPr/>
                    <a:lstStyle/>
                    <a:p>
                      <a:r>
                        <a:rPr lang="en-IN" dirty="0"/>
                        <a:t>1</a:t>
                      </a:r>
                      <a:r>
                        <a:rPr lang="en-IN" baseline="30000" dirty="0"/>
                        <a:t>st</a:t>
                      </a:r>
                      <a:r>
                        <a:rPr lang="en-IN" dirty="0"/>
                        <a:t> week</a:t>
                      </a:r>
                    </a:p>
                  </a:txBody>
                  <a:tcPr/>
                </a:tc>
                <a:tc>
                  <a:txBody>
                    <a:bodyPr/>
                    <a:lstStyle/>
                    <a:p>
                      <a:r>
                        <a:rPr lang="en-IN" dirty="0"/>
                        <a:t>2</a:t>
                      </a:r>
                      <a:r>
                        <a:rPr lang="en-IN" baseline="30000" dirty="0"/>
                        <a:t>nd</a:t>
                      </a:r>
                      <a:r>
                        <a:rPr lang="en-IN" dirty="0"/>
                        <a:t> - 3</a:t>
                      </a:r>
                      <a:r>
                        <a:rPr lang="en-IN" baseline="30000" dirty="0"/>
                        <a:t>rd</a:t>
                      </a:r>
                      <a:r>
                        <a:rPr lang="en-IN" dirty="0"/>
                        <a:t> week</a:t>
                      </a:r>
                    </a:p>
                  </a:txBody>
                  <a:tcPr/>
                </a:tc>
                <a:tc>
                  <a:txBody>
                    <a:bodyPr/>
                    <a:lstStyle/>
                    <a:p>
                      <a:r>
                        <a:rPr lang="en-IN" dirty="0"/>
                        <a:t>4</a:t>
                      </a:r>
                      <a:r>
                        <a:rPr lang="en-IN" baseline="30000" dirty="0"/>
                        <a:t>th</a:t>
                      </a:r>
                      <a:r>
                        <a:rPr lang="en-IN" dirty="0"/>
                        <a:t> - 8</a:t>
                      </a:r>
                      <a:r>
                        <a:rPr lang="en-IN" baseline="30000" dirty="0"/>
                        <a:t>th</a:t>
                      </a:r>
                      <a:r>
                        <a:rPr lang="en-IN" dirty="0"/>
                        <a:t> week</a:t>
                      </a:r>
                    </a:p>
                  </a:txBody>
                  <a:tcPr/>
                </a:tc>
                <a:tc>
                  <a:txBody>
                    <a:bodyPr/>
                    <a:lstStyle/>
                    <a:p>
                      <a:r>
                        <a:rPr lang="en-IN" dirty="0"/>
                        <a:t>9</a:t>
                      </a:r>
                      <a:r>
                        <a:rPr lang="en-IN" baseline="30000" dirty="0"/>
                        <a:t>th</a:t>
                      </a:r>
                      <a:r>
                        <a:rPr lang="en-IN" dirty="0"/>
                        <a:t> - 10</a:t>
                      </a:r>
                      <a:r>
                        <a:rPr lang="en-IN" baseline="30000" dirty="0"/>
                        <a:t>th</a:t>
                      </a:r>
                      <a:r>
                        <a:rPr lang="en-IN" dirty="0"/>
                        <a:t> week</a:t>
                      </a:r>
                    </a:p>
                  </a:txBody>
                  <a:tcPr/>
                </a:tc>
                <a:tc>
                  <a:txBody>
                    <a:bodyPr/>
                    <a:lstStyle/>
                    <a:p>
                      <a:r>
                        <a:rPr lang="en-IN" dirty="0"/>
                        <a:t>11</a:t>
                      </a:r>
                      <a:r>
                        <a:rPr lang="en-IN" baseline="30000" dirty="0"/>
                        <a:t>th</a:t>
                      </a:r>
                      <a:r>
                        <a:rPr lang="en-IN" dirty="0"/>
                        <a:t> week</a:t>
                      </a:r>
                    </a:p>
                  </a:txBody>
                  <a:tcPr/>
                </a:tc>
                <a:tc>
                  <a:txBody>
                    <a:bodyPr/>
                    <a:lstStyle/>
                    <a:p>
                      <a:r>
                        <a:rPr lang="en-IN" dirty="0"/>
                        <a:t>12</a:t>
                      </a:r>
                      <a:r>
                        <a:rPr lang="en-IN" baseline="30000" dirty="0"/>
                        <a:t>th</a:t>
                      </a:r>
                      <a:r>
                        <a:rPr lang="en-IN" dirty="0"/>
                        <a:t> week</a:t>
                      </a:r>
                    </a:p>
                  </a:txBody>
                  <a:tcPr/>
                </a:tc>
                <a:tc>
                  <a:txBody>
                    <a:bodyPr/>
                    <a:lstStyle/>
                    <a:p>
                      <a:r>
                        <a:rPr lang="en-IN" dirty="0"/>
                        <a:t>13</a:t>
                      </a:r>
                      <a:r>
                        <a:rPr lang="en-IN" baseline="30000" dirty="0"/>
                        <a:t>th</a:t>
                      </a:r>
                      <a:r>
                        <a:rPr lang="en-IN" dirty="0"/>
                        <a:t> week</a:t>
                      </a:r>
                    </a:p>
                  </a:txBody>
                  <a:tcPr/>
                </a:tc>
                <a:extLst>
                  <a:ext uri="{0D108BD9-81ED-4DB2-BD59-A6C34878D82A}">
                    <a16:rowId xmlns:a16="http://schemas.microsoft.com/office/drawing/2014/main" val="1506628061"/>
                  </a:ext>
                </a:extLst>
              </a:tr>
              <a:tr h="48881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700" dirty="0">
                          <a:latin typeface="Times New Roman" panose="02020603050405020304" pitchFamily="18" charset="0"/>
                          <a:cs typeface="Times New Roman" panose="02020603050405020304" pitchFamily="18" charset="0"/>
                        </a:rPr>
                        <a:t>Literature Review</a:t>
                      </a:r>
                    </a:p>
                  </a:txBody>
                  <a:tcPr/>
                </a:tc>
                <a:tc>
                  <a:txBody>
                    <a:bodyPr/>
                    <a:lstStyle/>
                    <a:p>
                      <a:endParaRPr lang="en-IN" dirty="0">
                        <a:solidFill>
                          <a:srgbClr val="FFC000"/>
                        </a:solidFill>
                      </a:endParaRPr>
                    </a:p>
                  </a:txBody>
                  <a:tcPr>
                    <a:solidFill>
                      <a:srgbClr val="FFC000"/>
                    </a:solidFill>
                  </a:tcPr>
                </a:tc>
                <a:tc>
                  <a:txBody>
                    <a:bodyPr/>
                    <a:lstStyle/>
                    <a:p>
                      <a:endParaRPr lang="en-IN" dirty="0">
                        <a:solidFill>
                          <a:schemeClr val="bg1"/>
                        </a:solidFill>
                      </a:endParaRPr>
                    </a:p>
                  </a:txBody>
                  <a:tcPr>
                    <a:solidFill>
                      <a:schemeClr val="bg1"/>
                    </a:solidFill>
                  </a:tcPr>
                </a:tc>
                <a:tc>
                  <a:txBody>
                    <a:bodyPr/>
                    <a:lstStyle/>
                    <a:p>
                      <a:endParaRPr lang="en-IN" dirty="0"/>
                    </a:p>
                  </a:txBody>
                  <a:tcPr>
                    <a:solidFill>
                      <a:schemeClr val="bg1"/>
                    </a:solidFill>
                  </a:tcPr>
                </a:tc>
                <a:tc>
                  <a:txBody>
                    <a:bodyPr/>
                    <a:lstStyle/>
                    <a:p>
                      <a:endParaRPr lang="en-IN" dirty="0"/>
                    </a:p>
                  </a:txBody>
                  <a:tcPr>
                    <a:solidFill>
                      <a:schemeClr val="bg1"/>
                    </a:solidFill>
                  </a:tcPr>
                </a:tc>
                <a:tc>
                  <a:txBody>
                    <a:bodyPr/>
                    <a:lstStyle/>
                    <a:p>
                      <a:endParaRPr lang="en-IN" dirty="0"/>
                    </a:p>
                  </a:txBody>
                  <a:tcPr>
                    <a:solidFill>
                      <a:schemeClr val="bg1"/>
                    </a:solidFill>
                  </a:tcPr>
                </a:tc>
                <a:tc>
                  <a:txBody>
                    <a:bodyPr/>
                    <a:lstStyle/>
                    <a:p>
                      <a:endParaRPr lang="en-IN" dirty="0"/>
                    </a:p>
                  </a:txBody>
                  <a:tcPr>
                    <a:solidFill>
                      <a:schemeClr val="bg1"/>
                    </a:solidFill>
                  </a:tcPr>
                </a:tc>
                <a:tc>
                  <a:txBody>
                    <a:bodyPr/>
                    <a:lstStyle/>
                    <a:p>
                      <a:endParaRPr lang="en-IN" dirty="0"/>
                    </a:p>
                  </a:txBody>
                  <a:tcPr>
                    <a:solidFill>
                      <a:schemeClr val="bg1"/>
                    </a:solidFill>
                  </a:tcPr>
                </a:tc>
                <a:extLst>
                  <a:ext uri="{0D108BD9-81ED-4DB2-BD59-A6C34878D82A}">
                    <a16:rowId xmlns:a16="http://schemas.microsoft.com/office/drawing/2014/main" val="3631488498"/>
                  </a:ext>
                </a:extLst>
              </a:tr>
              <a:tr h="4562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700" dirty="0">
                          <a:latin typeface="Times New Roman" panose="02020603050405020304" pitchFamily="18" charset="0"/>
                          <a:cs typeface="Times New Roman" panose="02020603050405020304" pitchFamily="18" charset="0"/>
                        </a:rPr>
                        <a:t>Personnel’s appointment</a:t>
                      </a:r>
                    </a:p>
                  </a:txBody>
                  <a:tcPr/>
                </a:tc>
                <a:tc>
                  <a:txBody>
                    <a:bodyPr/>
                    <a:lstStyle/>
                    <a:p>
                      <a:endParaRPr lang="en-IN" dirty="0"/>
                    </a:p>
                  </a:txBody>
                  <a:tcPr>
                    <a:solidFill>
                      <a:srgbClr val="00B050"/>
                    </a:solidFill>
                  </a:tcPr>
                </a:tc>
                <a:tc>
                  <a:txBody>
                    <a:bodyPr/>
                    <a:lstStyle/>
                    <a:p>
                      <a:endParaRPr lang="en-IN" dirty="0"/>
                    </a:p>
                  </a:txBody>
                  <a:tcPr>
                    <a:solidFill>
                      <a:srgbClr val="00B050"/>
                    </a:solidFill>
                  </a:tcPr>
                </a:tc>
                <a:tc>
                  <a:txBody>
                    <a:bodyPr/>
                    <a:lstStyle/>
                    <a:p>
                      <a:endParaRPr lang="en-IN" dirty="0"/>
                    </a:p>
                  </a:txBody>
                  <a:tcPr>
                    <a:solidFill>
                      <a:srgbClr val="00B050"/>
                    </a:solidFill>
                  </a:tcPr>
                </a:tc>
                <a:tc>
                  <a:txBody>
                    <a:bodyPr/>
                    <a:lstStyle/>
                    <a:p>
                      <a:endParaRPr lang="en-IN" dirty="0"/>
                    </a:p>
                  </a:txBody>
                  <a:tcPr>
                    <a:solidFill>
                      <a:srgbClr val="00B050"/>
                    </a:solidFill>
                  </a:tcPr>
                </a:tc>
                <a:tc>
                  <a:txBody>
                    <a:bodyPr/>
                    <a:lstStyle/>
                    <a:p>
                      <a:endParaRPr lang="en-IN" dirty="0"/>
                    </a:p>
                  </a:txBody>
                  <a:tcPr>
                    <a:solidFill>
                      <a:srgbClr val="00B050"/>
                    </a:solidFill>
                  </a:tcPr>
                </a:tc>
                <a:tc>
                  <a:txBody>
                    <a:bodyPr/>
                    <a:lstStyle/>
                    <a:p>
                      <a:endParaRPr lang="en-IN" dirty="0"/>
                    </a:p>
                  </a:txBody>
                  <a:tcPr>
                    <a:solidFill>
                      <a:srgbClr val="00B050"/>
                    </a:solidFill>
                  </a:tcPr>
                </a:tc>
                <a:tc>
                  <a:txBody>
                    <a:bodyPr/>
                    <a:lstStyle/>
                    <a:p>
                      <a:endParaRPr lang="en-IN" dirty="0"/>
                    </a:p>
                  </a:txBody>
                  <a:tcPr>
                    <a:solidFill>
                      <a:srgbClr val="00B050"/>
                    </a:solidFill>
                  </a:tcPr>
                </a:tc>
                <a:extLst>
                  <a:ext uri="{0D108BD9-81ED-4DB2-BD59-A6C34878D82A}">
                    <a16:rowId xmlns:a16="http://schemas.microsoft.com/office/drawing/2014/main" val="3990325363"/>
                  </a:ext>
                </a:extLst>
              </a:tr>
              <a:tr h="5909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700" dirty="0">
                          <a:latin typeface="Times New Roman" panose="02020603050405020304" pitchFamily="18" charset="0"/>
                          <a:cs typeface="Times New Roman" panose="02020603050405020304" pitchFamily="18" charset="0"/>
                        </a:rPr>
                        <a:t>Component Research and VHDL (SPI)</a:t>
                      </a:r>
                    </a:p>
                  </a:txBody>
                  <a:tcPr/>
                </a:tc>
                <a:tc>
                  <a:txBody>
                    <a:bodyPr/>
                    <a:lstStyle/>
                    <a:p>
                      <a:endParaRPr lang="en-IN"/>
                    </a:p>
                  </a:txBody>
                  <a:tcPr/>
                </a:tc>
                <a:tc>
                  <a:txBody>
                    <a:bodyPr/>
                    <a:lstStyle/>
                    <a:p>
                      <a:endParaRPr lang="en-IN" dirty="0"/>
                    </a:p>
                  </a:txBody>
                  <a:tcPr>
                    <a:solidFill>
                      <a:srgbClr val="FFC000"/>
                    </a:solidFill>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3325126299"/>
                  </a:ext>
                </a:extLst>
              </a:tr>
              <a:tr h="5909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700" dirty="0">
                          <a:latin typeface="Times New Roman" panose="02020603050405020304" pitchFamily="18" charset="0"/>
                          <a:cs typeface="Times New Roman" panose="02020603050405020304" pitchFamily="18" charset="0"/>
                        </a:rPr>
                        <a:t>Working on Xilinx FPGA and RF Board</a:t>
                      </a:r>
                    </a:p>
                  </a:txBody>
                  <a:tcPr/>
                </a:tc>
                <a:tc>
                  <a:txBody>
                    <a:bodyPr/>
                    <a:lstStyle/>
                    <a:p>
                      <a:endParaRPr lang="en-IN"/>
                    </a:p>
                  </a:txBody>
                  <a:tcPr/>
                </a:tc>
                <a:tc>
                  <a:txBody>
                    <a:bodyPr/>
                    <a:lstStyle/>
                    <a:p>
                      <a:endParaRPr lang="en-IN"/>
                    </a:p>
                  </a:txBody>
                  <a:tcPr/>
                </a:tc>
                <a:tc>
                  <a:txBody>
                    <a:bodyPr/>
                    <a:lstStyle/>
                    <a:p>
                      <a:endParaRPr lang="en-IN" dirty="0">
                        <a:solidFill>
                          <a:srgbClr val="FF0000"/>
                        </a:solidFill>
                      </a:endParaRPr>
                    </a:p>
                  </a:txBody>
                  <a:tcPr>
                    <a:solidFill>
                      <a:srgbClr val="FF0000"/>
                    </a:solidFill>
                  </a:tcPr>
                </a:tc>
                <a:tc>
                  <a:txBody>
                    <a:bodyPr/>
                    <a:lstStyle/>
                    <a:p>
                      <a:endParaRPr lang="en-IN" dirty="0"/>
                    </a:p>
                  </a:txBody>
                  <a:tcPr>
                    <a:solidFill>
                      <a:srgbClr val="FFC000"/>
                    </a:solidFill>
                  </a:tcPr>
                </a:tc>
                <a:tc>
                  <a:txBody>
                    <a:bodyPr/>
                    <a:lstStyle/>
                    <a:p>
                      <a:endParaRPr lang="en-IN" dirty="0"/>
                    </a:p>
                  </a:txBody>
                  <a:tcPr>
                    <a:solidFill>
                      <a:srgbClr val="00B050"/>
                    </a:solidFill>
                  </a:tcPr>
                </a:tc>
                <a:tc>
                  <a:txBody>
                    <a:bodyPr/>
                    <a:lstStyle/>
                    <a:p>
                      <a:endParaRPr lang="en-IN"/>
                    </a:p>
                  </a:txBody>
                  <a:tcPr/>
                </a:tc>
                <a:tc>
                  <a:txBody>
                    <a:bodyPr/>
                    <a:lstStyle/>
                    <a:p>
                      <a:endParaRPr lang="en-IN" dirty="0"/>
                    </a:p>
                  </a:txBody>
                  <a:tcPr/>
                </a:tc>
                <a:extLst>
                  <a:ext uri="{0D108BD9-81ED-4DB2-BD59-A6C34878D82A}">
                    <a16:rowId xmlns:a16="http://schemas.microsoft.com/office/drawing/2014/main" val="1917681773"/>
                  </a:ext>
                </a:extLst>
              </a:tr>
              <a:tr h="57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700" dirty="0">
                          <a:latin typeface="Times New Roman" panose="02020603050405020304" pitchFamily="18" charset="0"/>
                          <a:cs typeface="Times New Roman" panose="02020603050405020304" pitchFamily="18" charset="0"/>
                        </a:rPr>
                        <a:t>Interfacing</a:t>
                      </a:r>
                    </a:p>
                  </a:txBody>
                  <a:tcPr/>
                </a:tc>
                <a:tc>
                  <a:txBody>
                    <a:bodyPr/>
                    <a:lstStyle/>
                    <a:p>
                      <a:endParaRPr lang="en-IN"/>
                    </a:p>
                  </a:txBody>
                  <a:tcPr/>
                </a:tc>
                <a:tc>
                  <a:txBody>
                    <a:bodyPr/>
                    <a:lstStyle/>
                    <a:p>
                      <a:endParaRPr lang="en-IN"/>
                    </a:p>
                  </a:txBody>
                  <a:tcPr/>
                </a:tc>
                <a:tc>
                  <a:txBody>
                    <a:bodyPr/>
                    <a:lstStyle/>
                    <a:p>
                      <a:endParaRPr lang="en-IN" dirty="0"/>
                    </a:p>
                  </a:txBody>
                  <a:tcPr>
                    <a:solidFill>
                      <a:srgbClr val="FF0000"/>
                    </a:solidFill>
                  </a:tcPr>
                </a:tc>
                <a:tc>
                  <a:txBody>
                    <a:bodyPr/>
                    <a:lstStyle/>
                    <a:p>
                      <a:endParaRPr lang="en-IN" dirty="0"/>
                    </a:p>
                  </a:txBody>
                  <a:tcPr>
                    <a:solidFill>
                      <a:srgbClr val="FFC000"/>
                    </a:solidFill>
                  </a:tcPr>
                </a:tc>
                <a:tc>
                  <a:txBody>
                    <a:bodyPr/>
                    <a:lstStyle/>
                    <a:p>
                      <a:endParaRPr lang="en-IN" dirty="0"/>
                    </a:p>
                  </a:txBody>
                  <a:tcPr>
                    <a:solidFill>
                      <a:srgbClr val="00B050"/>
                    </a:solidFill>
                  </a:tcPr>
                </a:tc>
                <a:tc>
                  <a:txBody>
                    <a:bodyPr/>
                    <a:lstStyle/>
                    <a:p>
                      <a:endParaRPr lang="en-IN"/>
                    </a:p>
                  </a:txBody>
                  <a:tcPr/>
                </a:tc>
                <a:tc>
                  <a:txBody>
                    <a:bodyPr/>
                    <a:lstStyle/>
                    <a:p>
                      <a:endParaRPr lang="en-IN"/>
                    </a:p>
                  </a:txBody>
                  <a:tcPr/>
                </a:tc>
                <a:extLst>
                  <a:ext uri="{0D108BD9-81ED-4DB2-BD59-A6C34878D82A}">
                    <a16:rowId xmlns:a16="http://schemas.microsoft.com/office/drawing/2014/main" val="1496166404"/>
                  </a:ext>
                </a:extLst>
              </a:tr>
              <a:tr h="4879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700" dirty="0">
                          <a:latin typeface="Times New Roman" panose="02020603050405020304" pitchFamily="18" charset="0"/>
                          <a:cs typeface="Times New Roman" panose="02020603050405020304" pitchFamily="18" charset="0"/>
                        </a:rPr>
                        <a:t>Error Identification &amp; Correction</a:t>
                      </a:r>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dirty="0"/>
                    </a:p>
                  </a:txBody>
                  <a:tcPr>
                    <a:solidFill>
                      <a:srgbClr val="FF0000"/>
                    </a:solidFill>
                  </a:tcPr>
                </a:tc>
                <a:tc>
                  <a:txBody>
                    <a:bodyPr/>
                    <a:lstStyle/>
                    <a:p>
                      <a:endParaRPr lang="en-IN"/>
                    </a:p>
                  </a:txBody>
                  <a:tcPr/>
                </a:tc>
                <a:extLst>
                  <a:ext uri="{0D108BD9-81ED-4DB2-BD59-A6C34878D82A}">
                    <a16:rowId xmlns:a16="http://schemas.microsoft.com/office/drawing/2014/main" val="1382719352"/>
                  </a:ext>
                </a:extLst>
              </a:tr>
              <a:tr h="52901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700" dirty="0">
                          <a:latin typeface="Times New Roman" panose="02020603050405020304" pitchFamily="18" charset="0"/>
                          <a:cs typeface="Times New Roman" panose="02020603050405020304" pitchFamily="18" charset="0"/>
                        </a:rPr>
                        <a:t>Validation and Documentation</a:t>
                      </a:r>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dirty="0"/>
                    </a:p>
                  </a:txBody>
                  <a:tcPr>
                    <a:solidFill>
                      <a:srgbClr val="FFC000"/>
                    </a:solidFill>
                  </a:tcPr>
                </a:tc>
                <a:tc>
                  <a:txBody>
                    <a:bodyPr/>
                    <a:lstStyle/>
                    <a:p>
                      <a:endParaRPr lang="en-IN"/>
                    </a:p>
                  </a:txBody>
                  <a:tcPr/>
                </a:tc>
                <a:extLst>
                  <a:ext uri="{0D108BD9-81ED-4DB2-BD59-A6C34878D82A}">
                    <a16:rowId xmlns:a16="http://schemas.microsoft.com/office/drawing/2014/main" val="3303439233"/>
                  </a:ext>
                </a:extLst>
              </a:tr>
              <a:tr h="569769">
                <a:tc>
                  <a:txBody>
                    <a:bodyPr/>
                    <a:lstStyle/>
                    <a:p>
                      <a:r>
                        <a:rPr lang="en-IN" sz="1700" dirty="0">
                          <a:latin typeface="Times New Roman" panose="02020603050405020304" pitchFamily="18" charset="0"/>
                          <a:cs typeface="Times New Roman" panose="02020603050405020304" pitchFamily="18" charset="0"/>
                        </a:rPr>
                        <a:t>Project Demo &amp; Report submission</a:t>
                      </a:r>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dirty="0"/>
                    </a:p>
                  </a:txBody>
                  <a:tcPr>
                    <a:solidFill>
                      <a:srgbClr val="FFC000"/>
                    </a:solidFill>
                  </a:tcPr>
                </a:tc>
                <a:extLst>
                  <a:ext uri="{0D108BD9-81ED-4DB2-BD59-A6C34878D82A}">
                    <a16:rowId xmlns:a16="http://schemas.microsoft.com/office/drawing/2014/main" val="687687866"/>
                  </a:ext>
                </a:extLst>
              </a:tr>
            </a:tbl>
          </a:graphicData>
        </a:graphic>
      </p:graphicFrame>
    </p:spTree>
    <p:extLst>
      <p:ext uri="{BB962C8B-B14F-4D97-AF65-F5344CB8AC3E}">
        <p14:creationId xmlns:p14="http://schemas.microsoft.com/office/powerpoint/2010/main" val="42174876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2D9DA-A4F9-6774-727B-74C2A1E27E47}"/>
              </a:ext>
            </a:extLst>
          </p:cNvPr>
          <p:cNvSpPr>
            <a:spLocks noGrp="1"/>
          </p:cNvSpPr>
          <p:nvPr>
            <p:ph type="title"/>
          </p:nvPr>
        </p:nvSpPr>
        <p:spPr>
          <a:xfrm>
            <a:off x="1834662" y="89965"/>
            <a:ext cx="7672753" cy="562218"/>
          </a:xfrm>
        </p:spPr>
        <p:txBody>
          <a:bodyPr/>
          <a:lstStyle/>
          <a:p>
            <a:pPr algn="ctr"/>
            <a:r>
              <a:rPr lang="en-IN" sz="3200" b="1" dirty="0">
                <a:latin typeface="Cambria" panose="02040503050406030204" pitchFamily="18" charset="0"/>
                <a:ea typeface="Cambria" panose="02040503050406030204" pitchFamily="18" charset="0"/>
              </a:rPr>
              <a:t>References</a:t>
            </a:r>
          </a:p>
        </p:txBody>
      </p:sp>
      <p:sp>
        <p:nvSpPr>
          <p:cNvPr id="3" name="Content Placeholder 2">
            <a:extLst>
              <a:ext uri="{FF2B5EF4-FFF2-40B4-BE49-F238E27FC236}">
                <a16:creationId xmlns:a16="http://schemas.microsoft.com/office/drawing/2014/main" id="{E3E71711-BABF-4918-867E-16EFA44F7B7D}"/>
              </a:ext>
            </a:extLst>
          </p:cNvPr>
          <p:cNvSpPr>
            <a:spLocks noGrp="1"/>
          </p:cNvSpPr>
          <p:nvPr>
            <p:ph idx="1"/>
          </p:nvPr>
        </p:nvSpPr>
        <p:spPr/>
        <p:txBody>
          <a:bodyPr/>
          <a:lstStyle/>
          <a:p>
            <a:r>
              <a:rPr lang="en-IN" dirty="0"/>
              <a:t>Anton S. Rodriguez, Michael C. </a:t>
            </a:r>
            <a:r>
              <a:rPr lang="en-IN" dirty="0" err="1"/>
              <a:t>Mensinger</a:t>
            </a:r>
            <a:r>
              <a:rPr lang="en-IN" dirty="0"/>
              <a:t>, Jr., Software defined Radio Using Xilinx. </a:t>
            </a:r>
          </a:p>
          <a:p>
            <a:r>
              <a:rPr lang="en-IN" dirty="0"/>
              <a:t>M. L. Welborn, “Direct Waveform Synthesis for Software Radios, ”IEEE Wireless Communications and Networking Conference WCNC.1999, vol. 1, pp. 211-215, September 1999</a:t>
            </a:r>
          </a:p>
          <a:p>
            <a:r>
              <a:rPr lang="en-IN" dirty="0"/>
              <a:t>Hiroshi Harada, </a:t>
            </a:r>
            <a:r>
              <a:rPr lang="en-IN" dirty="0" err="1"/>
              <a:t>Ramjee</a:t>
            </a:r>
            <a:r>
              <a:rPr lang="en-IN" dirty="0"/>
              <a:t> Prasad, “Simulation and Software Radio for Mobile Communications,” Artech House Publishers Bk &amp; </a:t>
            </a:r>
            <a:r>
              <a:rPr lang="en-IN" dirty="0" err="1"/>
              <a:t>CD-Rom</a:t>
            </a:r>
            <a:r>
              <a:rPr lang="en-IN" dirty="0"/>
              <a:t> edition. pp. 90-93,2002.</a:t>
            </a:r>
          </a:p>
          <a:p>
            <a:r>
              <a:rPr lang="en-IN" b="0" i="0" dirty="0">
                <a:solidFill>
                  <a:srgbClr val="333333"/>
                </a:solidFill>
                <a:effectLst/>
              </a:rPr>
              <a:t>K. Shahana, R. K. Gupta and K. S. Parikh, "SDR — Implementation of low-frequency trans-receiver on FPGA," </a:t>
            </a:r>
            <a:r>
              <a:rPr lang="en-IN" b="0" i="1" dirty="0">
                <a:solidFill>
                  <a:srgbClr val="333333"/>
                </a:solidFill>
                <a:effectLst/>
              </a:rPr>
              <a:t>2014 International Conference on Signal Processing and Integrated Networks (SPIN)</a:t>
            </a:r>
            <a:r>
              <a:rPr lang="en-IN" b="0" i="0" dirty="0">
                <a:solidFill>
                  <a:srgbClr val="333333"/>
                </a:solidFill>
                <a:effectLst/>
              </a:rPr>
              <a:t>, Noida, India, 2014, pp. 371-376.</a:t>
            </a:r>
            <a:endParaRPr lang="en-IN" dirty="0"/>
          </a:p>
        </p:txBody>
      </p:sp>
      <p:sp>
        <p:nvSpPr>
          <p:cNvPr id="4" name="Date Placeholder 3">
            <a:extLst>
              <a:ext uri="{FF2B5EF4-FFF2-40B4-BE49-F238E27FC236}">
                <a16:creationId xmlns:a16="http://schemas.microsoft.com/office/drawing/2014/main" id="{881CE2C5-1F0F-B760-6EF6-B870484877DD}"/>
              </a:ext>
            </a:extLst>
          </p:cNvPr>
          <p:cNvSpPr>
            <a:spLocks noGrp="1"/>
          </p:cNvSpPr>
          <p:nvPr>
            <p:ph type="dt" sz="half" idx="10"/>
          </p:nvPr>
        </p:nvSpPr>
        <p:spPr/>
        <p:txBody>
          <a:bodyPr/>
          <a:lstStyle/>
          <a:p>
            <a:fld id="{30FD1DAD-5C87-4EE7-BFE3-5751B96C5451}" type="datetime1">
              <a:rPr lang="en-IN" smtClean="0">
                <a:solidFill>
                  <a:schemeClr val="bg1">
                    <a:lumMod val="75000"/>
                  </a:schemeClr>
                </a:solidFill>
              </a:rPr>
              <a:t>22-05-2024</a:t>
            </a:fld>
            <a:endParaRPr lang="en-IN" dirty="0">
              <a:solidFill>
                <a:schemeClr val="bg1">
                  <a:lumMod val="75000"/>
                </a:schemeClr>
              </a:solidFill>
            </a:endParaRPr>
          </a:p>
        </p:txBody>
      </p:sp>
      <p:sp>
        <p:nvSpPr>
          <p:cNvPr id="5" name="Slide Number Placeholder 4">
            <a:extLst>
              <a:ext uri="{FF2B5EF4-FFF2-40B4-BE49-F238E27FC236}">
                <a16:creationId xmlns:a16="http://schemas.microsoft.com/office/drawing/2014/main" id="{1A7F716F-06CF-5E00-0ABA-FFBC1059E72A}"/>
              </a:ext>
            </a:extLst>
          </p:cNvPr>
          <p:cNvSpPr>
            <a:spLocks noGrp="1"/>
          </p:cNvSpPr>
          <p:nvPr>
            <p:ph type="sldNum" sz="quarter" idx="12"/>
          </p:nvPr>
        </p:nvSpPr>
        <p:spPr/>
        <p:txBody>
          <a:bodyPr/>
          <a:lstStyle/>
          <a:p>
            <a:fld id="{957963CA-3D81-4891-B593-9089A32BDB0F}" type="slidenum">
              <a:rPr lang="en-IN" smtClean="0">
                <a:solidFill>
                  <a:schemeClr val="bg1">
                    <a:lumMod val="75000"/>
                  </a:schemeClr>
                </a:solidFill>
              </a:rPr>
              <a:t>18</a:t>
            </a:fld>
            <a:endParaRPr lang="en-IN" dirty="0">
              <a:solidFill>
                <a:schemeClr val="bg1">
                  <a:lumMod val="75000"/>
                </a:schemeClr>
              </a:solidFill>
            </a:endParaRPr>
          </a:p>
        </p:txBody>
      </p:sp>
      <p:sp>
        <p:nvSpPr>
          <p:cNvPr id="6" name="Footer Placeholder 6">
            <a:extLst>
              <a:ext uri="{FF2B5EF4-FFF2-40B4-BE49-F238E27FC236}">
                <a16:creationId xmlns:a16="http://schemas.microsoft.com/office/drawing/2014/main" id="{DF01AEEB-DC82-9F29-8739-32CE251D6137}"/>
              </a:ext>
            </a:extLst>
          </p:cNvPr>
          <p:cNvSpPr txBox="1">
            <a:spLocks/>
          </p:cNvSpPr>
          <p:nvPr/>
        </p:nvSpPr>
        <p:spPr>
          <a:xfrm>
            <a:off x="4038600" y="6492875"/>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8170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23522-6691-4A8A-AFDA-C23FA24E5DFC}"/>
              </a:ext>
            </a:extLst>
          </p:cNvPr>
          <p:cNvSpPr>
            <a:spLocks noGrp="1"/>
          </p:cNvSpPr>
          <p:nvPr>
            <p:ph type="title"/>
          </p:nvPr>
        </p:nvSpPr>
        <p:spPr>
          <a:xfrm>
            <a:off x="2031508" y="109056"/>
            <a:ext cx="7202140" cy="462444"/>
          </a:xfrm>
        </p:spPr>
        <p:txBody>
          <a:bodyPr/>
          <a:lstStyle/>
          <a:p>
            <a:pPr algn="ctr"/>
            <a:r>
              <a:rPr lang="en-IN" sz="3200" b="1" dirty="0">
                <a:latin typeface="Cambria" panose="02040503050406030204" pitchFamily="18" charset="0"/>
                <a:ea typeface="Cambria" panose="02040503050406030204" pitchFamily="18" charset="0"/>
                <a:cs typeface="Times New Roman" panose="02020603050405020304" pitchFamily="18" charset="0"/>
              </a:rPr>
              <a:t>Background and Problem Statement</a:t>
            </a:r>
          </a:p>
        </p:txBody>
      </p:sp>
      <p:sp>
        <p:nvSpPr>
          <p:cNvPr id="4" name="Date Placeholder 3">
            <a:extLst>
              <a:ext uri="{FF2B5EF4-FFF2-40B4-BE49-F238E27FC236}">
                <a16:creationId xmlns:a16="http://schemas.microsoft.com/office/drawing/2014/main" id="{CB2DA7E2-B419-4E34-8838-323A70277F31}"/>
              </a:ext>
            </a:extLst>
          </p:cNvPr>
          <p:cNvSpPr>
            <a:spLocks noGrp="1"/>
          </p:cNvSpPr>
          <p:nvPr>
            <p:ph type="dt" sz="half" idx="10"/>
          </p:nvPr>
        </p:nvSpPr>
        <p:spPr/>
        <p:txBody>
          <a:bodyPr/>
          <a:lstStyle/>
          <a:p>
            <a:fld id="{D2BF019C-9B4D-4403-9A97-2978EE727C86}" type="datetime1">
              <a:rPr lang="en-IN" smtClean="0">
                <a:solidFill>
                  <a:schemeClr val="bg1">
                    <a:lumMod val="75000"/>
                  </a:schemeClr>
                </a:solidFill>
              </a:rPr>
              <a:t>22-05-2024</a:t>
            </a:fld>
            <a:endParaRPr lang="en-IN" dirty="0">
              <a:solidFill>
                <a:schemeClr val="bg1">
                  <a:lumMod val="75000"/>
                </a:schemeClr>
              </a:solidFill>
            </a:endParaRPr>
          </a:p>
        </p:txBody>
      </p:sp>
      <p:sp>
        <p:nvSpPr>
          <p:cNvPr id="6" name="Slide Number Placeholder 5">
            <a:extLst>
              <a:ext uri="{FF2B5EF4-FFF2-40B4-BE49-F238E27FC236}">
                <a16:creationId xmlns:a16="http://schemas.microsoft.com/office/drawing/2014/main" id="{58EB2C71-5F38-4C49-8DAC-FAA15F73E747}"/>
              </a:ext>
            </a:extLst>
          </p:cNvPr>
          <p:cNvSpPr>
            <a:spLocks noGrp="1"/>
          </p:cNvSpPr>
          <p:nvPr>
            <p:ph type="sldNum" sz="quarter" idx="12"/>
          </p:nvPr>
        </p:nvSpPr>
        <p:spPr/>
        <p:txBody>
          <a:bodyPr/>
          <a:lstStyle/>
          <a:p>
            <a:fld id="{957963CA-3D81-4891-B593-9089A32BDB0F}" type="slidenum">
              <a:rPr lang="en-IN" smtClean="0">
                <a:solidFill>
                  <a:schemeClr val="bg1">
                    <a:lumMod val="75000"/>
                  </a:schemeClr>
                </a:solidFill>
              </a:rPr>
              <a:t>2</a:t>
            </a:fld>
            <a:endParaRPr lang="en-IN" dirty="0">
              <a:solidFill>
                <a:schemeClr val="bg1">
                  <a:lumMod val="75000"/>
                </a:schemeClr>
              </a:solidFill>
            </a:endParaRPr>
          </a:p>
        </p:txBody>
      </p:sp>
      <p:sp>
        <p:nvSpPr>
          <p:cNvPr id="15" name="Content Placeholder 14">
            <a:extLst>
              <a:ext uri="{FF2B5EF4-FFF2-40B4-BE49-F238E27FC236}">
                <a16:creationId xmlns:a16="http://schemas.microsoft.com/office/drawing/2014/main" id="{A092400C-E722-4FA2-8350-1F58839E8E97}"/>
              </a:ext>
            </a:extLst>
          </p:cNvPr>
          <p:cNvSpPr>
            <a:spLocks noGrp="1"/>
          </p:cNvSpPr>
          <p:nvPr>
            <p:ph idx="1"/>
          </p:nvPr>
        </p:nvSpPr>
        <p:spPr>
          <a:xfrm>
            <a:off x="0" y="961923"/>
            <a:ext cx="12192000" cy="5266592"/>
          </a:xfrm>
        </p:spPr>
        <p:txBody>
          <a:bodyPr/>
          <a:lstStyle/>
          <a:p>
            <a:r>
              <a:rPr lang="en-IN" b="1" u="sng" dirty="0"/>
              <a:t>Background:</a:t>
            </a:r>
          </a:p>
          <a:p>
            <a:pPr marL="0" indent="0">
              <a:buNone/>
            </a:pPr>
            <a:r>
              <a:rPr lang="en-IN" dirty="0"/>
              <a:t>			</a:t>
            </a:r>
            <a:r>
              <a:rPr lang="en-IN" sz="1800" dirty="0"/>
              <a:t>In recent years, the landscape of wireless communications has rapidly evolved in such a way that the traditional Hardware radio systems struggle to keep up their pace with the demand for adaptability, new communication protocols, etc. So, a new software-defined radio system was introduced to overcome this problem. </a:t>
            </a:r>
          </a:p>
          <a:p>
            <a:pPr marL="0" indent="0">
              <a:buNone/>
            </a:pPr>
            <a:endParaRPr lang="en-IN" dirty="0"/>
          </a:p>
          <a:p>
            <a:r>
              <a:rPr lang="en-IN" b="1" u="sng" dirty="0"/>
              <a:t>Problem Statement:</a:t>
            </a:r>
          </a:p>
          <a:p>
            <a:pPr marL="457200" lvl="1" indent="0">
              <a:buNone/>
            </a:pPr>
            <a:r>
              <a:rPr lang="en-IN" dirty="0"/>
              <a:t>				</a:t>
            </a:r>
            <a:r>
              <a:rPr lang="en-IN" sz="2000" dirty="0"/>
              <a:t>The problem being faced is that the traditional radio systems lack evolution in flexibility to reconfiguration and adaptability to the surrounding circumstances resulting in improper or partial signal processing which Causes the presence of noise in the processed data signals.</a:t>
            </a:r>
            <a:r>
              <a:rPr lang="en-IN" sz="1800" dirty="0"/>
              <a:t> </a:t>
            </a:r>
            <a:endParaRPr lang="en-IN" dirty="0"/>
          </a:p>
        </p:txBody>
      </p:sp>
      <p:sp>
        <p:nvSpPr>
          <p:cNvPr id="3" name="Footer Placeholder 6">
            <a:extLst>
              <a:ext uri="{FF2B5EF4-FFF2-40B4-BE49-F238E27FC236}">
                <a16:creationId xmlns:a16="http://schemas.microsoft.com/office/drawing/2014/main" id="{E51E5F49-27AB-14E9-56FC-BA657E51646E}"/>
              </a:ext>
            </a:extLst>
          </p:cNvPr>
          <p:cNvSpPr txBox="1">
            <a:spLocks/>
          </p:cNvSpPr>
          <p:nvPr/>
        </p:nvSpPr>
        <p:spPr>
          <a:xfrm>
            <a:off x="4067907" y="650184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52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23522-6691-4A8A-AFDA-C23FA24E5DFC}"/>
              </a:ext>
            </a:extLst>
          </p:cNvPr>
          <p:cNvSpPr>
            <a:spLocks noGrp="1"/>
          </p:cNvSpPr>
          <p:nvPr>
            <p:ph type="title"/>
          </p:nvPr>
        </p:nvSpPr>
        <p:spPr>
          <a:xfrm>
            <a:off x="2031507" y="109056"/>
            <a:ext cx="7672753" cy="462444"/>
          </a:xfrm>
        </p:spPr>
        <p:txBody>
          <a:bodyPr/>
          <a:lstStyle/>
          <a:p>
            <a:pPr algn="ctr"/>
            <a:r>
              <a:rPr lang="en-IN" sz="3200" b="1" dirty="0">
                <a:latin typeface="Cambria" panose="02040503050406030204" pitchFamily="18" charset="0"/>
                <a:ea typeface="Cambria" panose="02040503050406030204" pitchFamily="18" charset="0"/>
                <a:cs typeface="Times New Roman" panose="02020603050405020304" pitchFamily="18" charset="0"/>
              </a:rPr>
              <a:t>Objective of the work</a:t>
            </a:r>
          </a:p>
        </p:txBody>
      </p:sp>
      <p:sp>
        <p:nvSpPr>
          <p:cNvPr id="4" name="Date Placeholder 3">
            <a:extLst>
              <a:ext uri="{FF2B5EF4-FFF2-40B4-BE49-F238E27FC236}">
                <a16:creationId xmlns:a16="http://schemas.microsoft.com/office/drawing/2014/main" id="{CB2DA7E2-B419-4E34-8838-323A70277F31}"/>
              </a:ext>
            </a:extLst>
          </p:cNvPr>
          <p:cNvSpPr>
            <a:spLocks noGrp="1"/>
          </p:cNvSpPr>
          <p:nvPr>
            <p:ph type="dt" sz="half" idx="10"/>
          </p:nvPr>
        </p:nvSpPr>
        <p:spPr/>
        <p:txBody>
          <a:bodyPr/>
          <a:lstStyle/>
          <a:p>
            <a:fld id="{22073BEA-39E9-4CE4-87B4-809476198BCC}" type="datetime1">
              <a:rPr lang="en-IN" smtClean="0">
                <a:solidFill>
                  <a:schemeClr val="bg1">
                    <a:lumMod val="75000"/>
                  </a:schemeClr>
                </a:solidFill>
              </a:rPr>
              <a:t>22-05-2024</a:t>
            </a:fld>
            <a:endParaRPr lang="en-IN" dirty="0">
              <a:solidFill>
                <a:schemeClr val="bg1">
                  <a:lumMod val="75000"/>
                </a:schemeClr>
              </a:solidFill>
            </a:endParaRPr>
          </a:p>
        </p:txBody>
      </p:sp>
      <p:sp>
        <p:nvSpPr>
          <p:cNvPr id="6" name="Slide Number Placeholder 5">
            <a:extLst>
              <a:ext uri="{FF2B5EF4-FFF2-40B4-BE49-F238E27FC236}">
                <a16:creationId xmlns:a16="http://schemas.microsoft.com/office/drawing/2014/main" id="{58EB2C71-5F38-4C49-8DAC-FAA15F73E747}"/>
              </a:ext>
            </a:extLst>
          </p:cNvPr>
          <p:cNvSpPr>
            <a:spLocks noGrp="1"/>
          </p:cNvSpPr>
          <p:nvPr>
            <p:ph type="sldNum" sz="quarter" idx="12"/>
          </p:nvPr>
        </p:nvSpPr>
        <p:spPr/>
        <p:txBody>
          <a:bodyPr/>
          <a:lstStyle/>
          <a:p>
            <a:fld id="{957963CA-3D81-4891-B593-9089A32BDB0F}" type="slidenum">
              <a:rPr lang="en-IN" smtClean="0">
                <a:solidFill>
                  <a:schemeClr val="bg1">
                    <a:lumMod val="75000"/>
                  </a:schemeClr>
                </a:solidFill>
              </a:rPr>
              <a:t>3</a:t>
            </a:fld>
            <a:endParaRPr lang="en-IN" dirty="0">
              <a:solidFill>
                <a:schemeClr val="bg1">
                  <a:lumMod val="75000"/>
                </a:schemeClr>
              </a:solidFill>
            </a:endParaRPr>
          </a:p>
        </p:txBody>
      </p:sp>
      <p:sp>
        <p:nvSpPr>
          <p:cNvPr id="15" name="Content Placeholder 14">
            <a:extLst>
              <a:ext uri="{FF2B5EF4-FFF2-40B4-BE49-F238E27FC236}">
                <a16:creationId xmlns:a16="http://schemas.microsoft.com/office/drawing/2014/main" id="{A092400C-E722-4FA2-8350-1F58839E8E97}"/>
              </a:ext>
            </a:extLst>
          </p:cNvPr>
          <p:cNvSpPr>
            <a:spLocks noGrp="1"/>
          </p:cNvSpPr>
          <p:nvPr>
            <p:ph idx="1"/>
          </p:nvPr>
        </p:nvSpPr>
        <p:spPr>
          <a:xfrm>
            <a:off x="0" y="961923"/>
            <a:ext cx="12192000" cy="5266592"/>
          </a:xfrm>
        </p:spPr>
        <p:txBody>
          <a:bodyPr/>
          <a:lstStyle/>
          <a:p>
            <a:r>
              <a:rPr lang="en-IN" dirty="0"/>
              <a:t>To execute a working model of a Software-defined Radio communication system (SDR) which is used to improve the quality of the radio communication systems rather than the traditional ones.</a:t>
            </a:r>
          </a:p>
          <a:p>
            <a:r>
              <a:rPr lang="en-IN" dirty="0"/>
              <a:t>The SDR uses hardware such as STM32s to improve the quality and adaptability of complex signals and RF module for transmitting and receiving the signals.</a:t>
            </a:r>
          </a:p>
          <a:p>
            <a:r>
              <a:rPr lang="en-IN" dirty="0"/>
              <a:t>nRF module – 2.5 GHz at -13dB</a:t>
            </a:r>
          </a:p>
          <a:p>
            <a:pPr marL="0" indent="0">
              <a:buNone/>
            </a:pPr>
            <a:endParaRPr lang="en-IN" dirty="0"/>
          </a:p>
          <a:p>
            <a:pPr marL="0" indent="0">
              <a:buNone/>
            </a:pPr>
            <a:endParaRPr lang="en-IN" dirty="0"/>
          </a:p>
        </p:txBody>
      </p:sp>
      <p:sp>
        <p:nvSpPr>
          <p:cNvPr id="3" name="Footer Placeholder 6">
            <a:extLst>
              <a:ext uri="{FF2B5EF4-FFF2-40B4-BE49-F238E27FC236}">
                <a16:creationId xmlns:a16="http://schemas.microsoft.com/office/drawing/2014/main" id="{9545CB47-86F7-6E6A-BA74-312F875C2458}"/>
              </a:ext>
            </a:extLst>
          </p:cNvPr>
          <p:cNvSpPr txBox="1">
            <a:spLocks/>
          </p:cNvSpPr>
          <p:nvPr/>
        </p:nvSpPr>
        <p:spPr>
          <a:xfrm>
            <a:off x="4038600" y="6492875"/>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6367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23522-6691-4A8A-AFDA-C23FA24E5DFC}"/>
              </a:ext>
            </a:extLst>
          </p:cNvPr>
          <p:cNvSpPr>
            <a:spLocks noGrp="1"/>
          </p:cNvSpPr>
          <p:nvPr>
            <p:ph type="title"/>
          </p:nvPr>
        </p:nvSpPr>
        <p:spPr>
          <a:xfrm>
            <a:off x="2031507" y="109056"/>
            <a:ext cx="7672753" cy="462444"/>
          </a:xfrm>
        </p:spPr>
        <p:txBody>
          <a:bodyPr/>
          <a:lstStyle/>
          <a:p>
            <a:pPr algn="ctr"/>
            <a:r>
              <a:rPr lang="en-IN" sz="3200" b="1" dirty="0">
                <a:latin typeface="Cambria" panose="02040503050406030204" pitchFamily="18" charset="0"/>
                <a:ea typeface="Cambria" panose="02040503050406030204" pitchFamily="18" charset="0"/>
                <a:cs typeface="Times New Roman" panose="02020603050405020304" pitchFamily="18" charset="0"/>
              </a:rPr>
              <a:t>Proposed Methodology</a:t>
            </a:r>
          </a:p>
        </p:txBody>
      </p:sp>
      <p:sp>
        <p:nvSpPr>
          <p:cNvPr id="4" name="Date Placeholder 3">
            <a:extLst>
              <a:ext uri="{FF2B5EF4-FFF2-40B4-BE49-F238E27FC236}">
                <a16:creationId xmlns:a16="http://schemas.microsoft.com/office/drawing/2014/main" id="{CB2DA7E2-B419-4E34-8838-323A70277F31}"/>
              </a:ext>
            </a:extLst>
          </p:cNvPr>
          <p:cNvSpPr>
            <a:spLocks noGrp="1"/>
          </p:cNvSpPr>
          <p:nvPr>
            <p:ph type="dt" sz="half" idx="10"/>
          </p:nvPr>
        </p:nvSpPr>
        <p:spPr/>
        <p:txBody>
          <a:bodyPr/>
          <a:lstStyle/>
          <a:p>
            <a:fld id="{7E130416-972F-47B8-90B3-5A56A758B73B}" type="datetime1">
              <a:rPr lang="en-IN" smtClean="0">
                <a:solidFill>
                  <a:schemeClr val="bg1">
                    <a:lumMod val="75000"/>
                  </a:schemeClr>
                </a:solidFill>
              </a:rPr>
              <a:t>22-05-2024</a:t>
            </a:fld>
            <a:endParaRPr lang="en-IN" dirty="0">
              <a:solidFill>
                <a:schemeClr val="bg1">
                  <a:lumMod val="75000"/>
                </a:schemeClr>
              </a:solidFill>
            </a:endParaRPr>
          </a:p>
        </p:txBody>
      </p:sp>
      <p:sp>
        <p:nvSpPr>
          <p:cNvPr id="6" name="Slide Number Placeholder 5">
            <a:extLst>
              <a:ext uri="{FF2B5EF4-FFF2-40B4-BE49-F238E27FC236}">
                <a16:creationId xmlns:a16="http://schemas.microsoft.com/office/drawing/2014/main" id="{58EB2C71-5F38-4C49-8DAC-FAA15F73E747}"/>
              </a:ext>
            </a:extLst>
          </p:cNvPr>
          <p:cNvSpPr>
            <a:spLocks noGrp="1"/>
          </p:cNvSpPr>
          <p:nvPr>
            <p:ph type="sldNum" sz="quarter" idx="12"/>
          </p:nvPr>
        </p:nvSpPr>
        <p:spPr>
          <a:xfrm>
            <a:off x="9507415" y="6567854"/>
            <a:ext cx="2684585" cy="280864"/>
          </a:xfrm>
        </p:spPr>
        <p:txBody>
          <a:bodyPr/>
          <a:lstStyle/>
          <a:p>
            <a:fld id="{957963CA-3D81-4891-B593-9089A32BDB0F}" type="slidenum">
              <a:rPr lang="en-IN" smtClean="0">
                <a:solidFill>
                  <a:schemeClr val="bg1">
                    <a:lumMod val="75000"/>
                  </a:schemeClr>
                </a:solidFill>
              </a:rPr>
              <a:t>4</a:t>
            </a:fld>
            <a:endParaRPr lang="en-IN" dirty="0">
              <a:solidFill>
                <a:schemeClr val="bg1">
                  <a:lumMod val="75000"/>
                </a:schemeClr>
              </a:solidFill>
            </a:endParaRPr>
          </a:p>
        </p:txBody>
      </p:sp>
      <p:sp>
        <p:nvSpPr>
          <p:cNvPr id="15" name="Content Placeholder 14">
            <a:extLst>
              <a:ext uri="{FF2B5EF4-FFF2-40B4-BE49-F238E27FC236}">
                <a16:creationId xmlns:a16="http://schemas.microsoft.com/office/drawing/2014/main" id="{A092400C-E722-4FA2-8350-1F58839E8E97}"/>
              </a:ext>
            </a:extLst>
          </p:cNvPr>
          <p:cNvSpPr>
            <a:spLocks noGrp="1"/>
          </p:cNvSpPr>
          <p:nvPr>
            <p:ph idx="1"/>
          </p:nvPr>
        </p:nvSpPr>
        <p:spPr>
          <a:xfrm>
            <a:off x="0" y="961923"/>
            <a:ext cx="12192000" cy="5266592"/>
          </a:xfrm>
        </p:spPr>
        <p:txBody>
          <a:bodyPr/>
          <a:lstStyle/>
          <a:p>
            <a:pPr>
              <a:lnSpc>
                <a:spcPct val="100000"/>
              </a:lnSpc>
            </a:pPr>
            <a:r>
              <a:rPr lang="en-IN" dirty="0"/>
              <a:t>To demonstrate a working model of a radio communication system using STM32 and RF board with the Serial Peripheral Interface. </a:t>
            </a:r>
          </a:p>
          <a:p>
            <a:pPr>
              <a:lnSpc>
                <a:spcPct val="100000"/>
              </a:lnSpc>
            </a:pPr>
            <a:r>
              <a:rPr lang="en-IN" dirty="0"/>
              <a:t>The RF board receives the data signal from the designed antenna for a frequency of 2.4GHz and transmits it to the STM32 board.</a:t>
            </a:r>
          </a:p>
          <a:p>
            <a:pPr marL="0" indent="0">
              <a:lnSpc>
                <a:spcPct val="100000"/>
              </a:lnSpc>
              <a:buNone/>
            </a:pPr>
            <a:endParaRPr lang="en-IN" dirty="0"/>
          </a:p>
        </p:txBody>
      </p:sp>
      <p:sp>
        <p:nvSpPr>
          <p:cNvPr id="3" name="Footer Placeholder 6">
            <a:extLst>
              <a:ext uri="{FF2B5EF4-FFF2-40B4-BE49-F238E27FC236}">
                <a16:creationId xmlns:a16="http://schemas.microsoft.com/office/drawing/2014/main" id="{8BD267FA-0528-90DD-97BD-1FBB2B70DB13}"/>
              </a:ext>
            </a:extLst>
          </p:cNvPr>
          <p:cNvSpPr txBox="1">
            <a:spLocks/>
          </p:cNvSpPr>
          <p:nvPr/>
        </p:nvSpPr>
        <p:spPr>
          <a:xfrm>
            <a:off x="4038600" y="6492875"/>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
        <p:nvSpPr>
          <p:cNvPr id="84" name="Title 1">
            <a:extLst>
              <a:ext uri="{FF2B5EF4-FFF2-40B4-BE49-F238E27FC236}">
                <a16:creationId xmlns:a16="http://schemas.microsoft.com/office/drawing/2014/main" id="{DB5CC141-0A80-E68C-416B-A728BE027893}"/>
              </a:ext>
            </a:extLst>
          </p:cNvPr>
          <p:cNvSpPr txBox="1">
            <a:spLocks/>
          </p:cNvSpPr>
          <p:nvPr/>
        </p:nvSpPr>
        <p:spPr>
          <a:xfrm>
            <a:off x="6129269" y="4163811"/>
            <a:ext cx="899952" cy="28268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en-IN" sz="1600" b="1" dirty="0">
              <a:latin typeface="Cambria" panose="02040503050406030204" pitchFamily="18" charset="0"/>
              <a:ea typeface="Cambria" panose="020405030504060302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C9BD1C26-E9B5-E186-D1DF-E95D58BC7D36}"/>
              </a:ext>
            </a:extLst>
          </p:cNvPr>
          <p:cNvGrpSpPr/>
          <p:nvPr/>
        </p:nvGrpSpPr>
        <p:grpSpPr>
          <a:xfrm>
            <a:off x="744068" y="3218330"/>
            <a:ext cx="10673608" cy="2868706"/>
            <a:chOff x="744068" y="4329953"/>
            <a:chExt cx="10673608" cy="1766047"/>
          </a:xfrm>
        </p:grpSpPr>
        <p:sp>
          <p:nvSpPr>
            <p:cNvPr id="11" name="Rectangle 10">
              <a:extLst>
                <a:ext uri="{FF2B5EF4-FFF2-40B4-BE49-F238E27FC236}">
                  <a16:creationId xmlns:a16="http://schemas.microsoft.com/office/drawing/2014/main" id="{A673E268-44F7-84BD-4527-1D4F5CBC29FD}"/>
                </a:ext>
              </a:extLst>
            </p:cNvPr>
            <p:cNvSpPr/>
            <p:nvPr/>
          </p:nvSpPr>
          <p:spPr>
            <a:xfrm>
              <a:off x="1694329" y="4769224"/>
              <a:ext cx="1048871" cy="89647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CLK Div</a:t>
              </a:r>
            </a:p>
          </p:txBody>
        </p:sp>
        <p:sp>
          <p:nvSpPr>
            <p:cNvPr id="13" name="Rectangle 12">
              <a:extLst>
                <a:ext uri="{FF2B5EF4-FFF2-40B4-BE49-F238E27FC236}">
                  <a16:creationId xmlns:a16="http://schemas.microsoft.com/office/drawing/2014/main" id="{51BEFBEF-11EF-67B1-AAD2-D84E9C46C19D}"/>
                </a:ext>
              </a:extLst>
            </p:cNvPr>
            <p:cNvSpPr/>
            <p:nvPr/>
          </p:nvSpPr>
          <p:spPr>
            <a:xfrm>
              <a:off x="3550022" y="4769224"/>
              <a:ext cx="1048871" cy="89647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SPI</a:t>
              </a:r>
            </a:p>
          </p:txBody>
        </p:sp>
        <p:sp>
          <p:nvSpPr>
            <p:cNvPr id="14" name="Rectangle 13">
              <a:extLst>
                <a:ext uri="{FF2B5EF4-FFF2-40B4-BE49-F238E27FC236}">
                  <a16:creationId xmlns:a16="http://schemas.microsoft.com/office/drawing/2014/main" id="{14496EF5-57A3-0DD4-E4A3-DCF8639C9AC3}"/>
                </a:ext>
              </a:extLst>
            </p:cNvPr>
            <p:cNvSpPr/>
            <p:nvPr/>
          </p:nvSpPr>
          <p:spPr>
            <a:xfrm>
              <a:off x="7942729" y="4446494"/>
              <a:ext cx="1990165" cy="154192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RF24L01</a:t>
              </a:r>
            </a:p>
          </p:txBody>
        </p:sp>
        <p:cxnSp>
          <p:nvCxnSpPr>
            <p:cNvPr id="17" name="Straight Connector 16">
              <a:extLst>
                <a:ext uri="{FF2B5EF4-FFF2-40B4-BE49-F238E27FC236}">
                  <a16:creationId xmlns:a16="http://schemas.microsoft.com/office/drawing/2014/main" id="{6C53CD4E-237D-B6DB-4EAB-5E7C632489E4}"/>
                </a:ext>
              </a:extLst>
            </p:cNvPr>
            <p:cNvCxnSpPr>
              <a:cxnSpLocks/>
              <a:stCxn id="11" idx="3"/>
              <a:endCxn id="13" idx="1"/>
            </p:cNvCxnSpPr>
            <p:nvPr/>
          </p:nvCxnSpPr>
          <p:spPr>
            <a:xfrm>
              <a:off x="2743200" y="5217459"/>
              <a:ext cx="80682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8E966F3-3CAA-3668-999B-9C191150FF2D}"/>
                </a:ext>
              </a:extLst>
            </p:cNvPr>
            <p:cNvCxnSpPr>
              <a:cxnSpLocks/>
            </p:cNvCxnSpPr>
            <p:nvPr/>
          </p:nvCxnSpPr>
          <p:spPr>
            <a:xfrm>
              <a:off x="5549153" y="4329953"/>
              <a:ext cx="0" cy="17660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EF23CFA-CEB1-A522-D2D4-95F66A06E0B4}"/>
                </a:ext>
              </a:extLst>
            </p:cNvPr>
            <p:cNvCxnSpPr>
              <a:cxnSpLocks/>
            </p:cNvCxnSpPr>
            <p:nvPr/>
          </p:nvCxnSpPr>
          <p:spPr>
            <a:xfrm flipV="1">
              <a:off x="774324" y="4329953"/>
              <a:ext cx="0" cy="1766047"/>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335E1DD-5C51-C84D-11C3-A59655379FBA}"/>
                </a:ext>
              </a:extLst>
            </p:cNvPr>
            <p:cNvCxnSpPr/>
            <p:nvPr/>
          </p:nvCxnSpPr>
          <p:spPr>
            <a:xfrm flipH="1">
              <a:off x="772084" y="4329953"/>
              <a:ext cx="4777069" cy="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D0A823F-06F2-C664-CB6B-4736C23BFEBC}"/>
                </a:ext>
              </a:extLst>
            </p:cNvPr>
            <p:cNvCxnSpPr/>
            <p:nvPr/>
          </p:nvCxnSpPr>
          <p:spPr>
            <a:xfrm flipH="1">
              <a:off x="744069" y="6096000"/>
              <a:ext cx="48050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836431F-C824-400B-F187-25C64A758629}"/>
                </a:ext>
              </a:extLst>
            </p:cNvPr>
            <p:cNvCxnSpPr/>
            <p:nvPr/>
          </p:nvCxnSpPr>
          <p:spPr>
            <a:xfrm>
              <a:off x="4598893" y="4885765"/>
              <a:ext cx="950260" cy="0"/>
            </a:xfrm>
            <a:prstGeom prst="line">
              <a:avLst/>
            </a:prstGeom>
          </p:spPr>
          <p:style>
            <a:lnRef idx="2">
              <a:schemeClr val="dk1"/>
            </a:lnRef>
            <a:fillRef idx="0">
              <a:schemeClr val="dk1"/>
            </a:fillRef>
            <a:effectRef idx="1">
              <a:schemeClr val="dk1"/>
            </a:effectRef>
            <a:fontRef idx="minor">
              <a:schemeClr val="tx1"/>
            </a:fontRef>
          </p:style>
        </p:cxnSp>
        <p:cxnSp>
          <p:nvCxnSpPr>
            <p:cNvPr id="44" name="Straight Connector 43">
              <a:extLst>
                <a:ext uri="{FF2B5EF4-FFF2-40B4-BE49-F238E27FC236}">
                  <a16:creationId xmlns:a16="http://schemas.microsoft.com/office/drawing/2014/main" id="{D888D880-4039-022B-083B-55926A08AA14}"/>
                </a:ext>
              </a:extLst>
            </p:cNvPr>
            <p:cNvCxnSpPr/>
            <p:nvPr/>
          </p:nvCxnSpPr>
          <p:spPr>
            <a:xfrm>
              <a:off x="4598893" y="5100918"/>
              <a:ext cx="950260" cy="0"/>
            </a:xfrm>
            <a:prstGeom prst="line">
              <a:avLst/>
            </a:prstGeom>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8F1C863C-ECB0-4A14-6A30-2402250CFC98}"/>
                </a:ext>
              </a:extLst>
            </p:cNvPr>
            <p:cNvCxnSpPr/>
            <p:nvPr/>
          </p:nvCxnSpPr>
          <p:spPr>
            <a:xfrm>
              <a:off x="4598893" y="5325035"/>
              <a:ext cx="950260" cy="0"/>
            </a:xfrm>
            <a:prstGeom prst="line">
              <a:avLst/>
            </a:prstGeom>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31EF4F7D-071B-430B-0CFF-A20A183823C5}"/>
                </a:ext>
              </a:extLst>
            </p:cNvPr>
            <p:cNvCxnSpPr/>
            <p:nvPr/>
          </p:nvCxnSpPr>
          <p:spPr>
            <a:xfrm>
              <a:off x="4598893" y="5522259"/>
              <a:ext cx="950260" cy="0"/>
            </a:xfrm>
            <a:prstGeom prst="line">
              <a:avLst/>
            </a:prstGeom>
          </p:spPr>
          <p:style>
            <a:lnRef idx="2">
              <a:schemeClr val="dk1"/>
            </a:lnRef>
            <a:fillRef idx="0">
              <a:schemeClr val="dk1"/>
            </a:fillRef>
            <a:effectRef idx="1">
              <a:schemeClr val="dk1"/>
            </a:effectRef>
            <a:fontRef idx="minor">
              <a:schemeClr val="tx1"/>
            </a:fontRef>
          </p:style>
        </p:cxnSp>
        <p:sp>
          <p:nvSpPr>
            <p:cNvPr id="47" name="Flowchart: Connector 46">
              <a:extLst>
                <a:ext uri="{FF2B5EF4-FFF2-40B4-BE49-F238E27FC236}">
                  <a16:creationId xmlns:a16="http://schemas.microsoft.com/office/drawing/2014/main" id="{FA7B4A65-1CEA-7A40-2754-2AFD9C6D7201}"/>
                </a:ext>
              </a:extLst>
            </p:cNvPr>
            <p:cNvSpPr/>
            <p:nvPr/>
          </p:nvSpPr>
          <p:spPr>
            <a:xfrm>
              <a:off x="5522257" y="4862906"/>
              <a:ext cx="45719" cy="45719"/>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8" name="Flowchart: Connector 47">
              <a:extLst>
                <a:ext uri="{FF2B5EF4-FFF2-40B4-BE49-F238E27FC236}">
                  <a16:creationId xmlns:a16="http://schemas.microsoft.com/office/drawing/2014/main" id="{217105F6-95F0-99C6-9F98-046636A42EED}"/>
                </a:ext>
              </a:extLst>
            </p:cNvPr>
            <p:cNvSpPr/>
            <p:nvPr/>
          </p:nvSpPr>
          <p:spPr>
            <a:xfrm>
              <a:off x="5522480" y="5078955"/>
              <a:ext cx="45719" cy="45719"/>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9" name="Flowchart: Connector 48">
              <a:extLst>
                <a:ext uri="{FF2B5EF4-FFF2-40B4-BE49-F238E27FC236}">
                  <a16:creationId xmlns:a16="http://schemas.microsoft.com/office/drawing/2014/main" id="{F75DF5DD-35DE-189F-8510-E8C99A0E4557}"/>
                </a:ext>
              </a:extLst>
            </p:cNvPr>
            <p:cNvSpPr/>
            <p:nvPr/>
          </p:nvSpPr>
          <p:spPr>
            <a:xfrm>
              <a:off x="5522256" y="5302175"/>
              <a:ext cx="45719" cy="45719"/>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0" name="Flowchart: Connector 49">
              <a:extLst>
                <a:ext uri="{FF2B5EF4-FFF2-40B4-BE49-F238E27FC236}">
                  <a16:creationId xmlns:a16="http://schemas.microsoft.com/office/drawing/2014/main" id="{5E8A5946-B10F-6263-CA70-113825D346F3}"/>
                </a:ext>
              </a:extLst>
            </p:cNvPr>
            <p:cNvSpPr/>
            <p:nvPr/>
          </p:nvSpPr>
          <p:spPr>
            <a:xfrm>
              <a:off x="5522256" y="5499399"/>
              <a:ext cx="45719" cy="45719"/>
            </a:xfrm>
            <a:prstGeom prst="flowChartConnector">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cxnSp>
          <p:nvCxnSpPr>
            <p:cNvPr id="52" name="Straight Arrow Connector 51">
              <a:extLst>
                <a:ext uri="{FF2B5EF4-FFF2-40B4-BE49-F238E27FC236}">
                  <a16:creationId xmlns:a16="http://schemas.microsoft.com/office/drawing/2014/main" id="{3545A22A-D543-04E7-D826-2727860CAC0C}"/>
                </a:ext>
              </a:extLst>
            </p:cNvPr>
            <p:cNvCxnSpPr>
              <a:cxnSpLocks/>
              <a:stCxn id="47" idx="6"/>
            </p:cNvCxnSpPr>
            <p:nvPr/>
          </p:nvCxnSpPr>
          <p:spPr>
            <a:xfrm>
              <a:off x="5567976" y="4885766"/>
              <a:ext cx="2393574" cy="18647"/>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927EA04D-4607-4578-F326-0990D3FBB361}"/>
                </a:ext>
              </a:extLst>
            </p:cNvPr>
            <p:cNvCxnSpPr>
              <a:cxnSpLocks/>
            </p:cNvCxnSpPr>
            <p:nvPr/>
          </p:nvCxnSpPr>
          <p:spPr>
            <a:xfrm>
              <a:off x="5543669" y="5328617"/>
              <a:ext cx="2398836" cy="29847"/>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B90829E5-D0F8-8CE9-B066-6F5746FFE1E7}"/>
                </a:ext>
              </a:extLst>
            </p:cNvPr>
            <p:cNvCxnSpPr>
              <a:cxnSpLocks/>
            </p:cNvCxnSpPr>
            <p:nvPr/>
          </p:nvCxnSpPr>
          <p:spPr>
            <a:xfrm>
              <a:off x="5548931" y="5522258"/>
              <a:ext cx="2393574" cy="6721"/>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E0FA26B7-0ABF-DCAF-BA69-536BDA6D0C4C}"/>
                </a:ext>
              </a:extLst>
            </p:cNvPr>
            <p:cNvCxnSpPr>
              <a:cxnSpLocks/>
            </p:cNvCxnSpPr>
            <p:nvPr/>
          </p:nvCxnSpPr>
          <p:spPr>
            <a:xfrm>
              <a:off x="5548931" y="5096704"/>
              <a:ext cx="2393574" cy="18647"/>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44A21AEC-4736-07CC-054C-5B9F8317B06E}"/>
                </a:ext>
              </a:extLst>
            </p:cNvPr>
            <p:cNvCxnSpPr>
              <a:cxnSpLocks/>
            </p:cNvCxnSpPr>
            <p:nvPr/>
          </p:nvCxnSpPr>
          <p:spPr>
            <a:xfrm>
              <a:off x="9932894" y="4596430"/>
              <a:ext cx="663390" cy="0"/>
            </a:xfrm>
            <a:prstGeom prst="line">
              <a:avLst/>
            </a:prstGeom>
          </p:spPr>
          <p:style>
            <a:lnRef idx="2">
              <a:schemeClr val="dk1"/>
            </a:lnRef>
            <a:fillRef idx="0">
              <a:schemeClr val="dk1"/>
            </a:fillRef>
            <a:effectRef idx="1">
              <a:schemeClr val="dk1"/>
            </a:effectRef>
            <a:fontRef idx="minor">
              <a:schemeClr val="tx1"/>
            </a:fontRef>
          </p:style>
        </p:cxnSp>
        <p:cxnSp>
          <p:nvCxnSpPr>
            <p:cNvPr id="70" name="Straight Connector 69">
              <a:extLst>
                <a:ext uri="{FF2B5EF4-FFF2-40B4-BE49-F238E27FC236}">
                  <a16:creationId xmlns:a16="http://schemas.microsoft.com/office/drawing/2014/main" id="{6501F3DF-CC2A-7C78-6D45-7E49901D7F86}"/>
                </a:ext>
              </a:extLst>
            </p:cNvPr>
            <p:cNvCxnSpPr>
              <a:cxnSpLocks/>
            </p:cNvCxnSpPr>
            <p:nvPr/>
          </p:nvCxnSpPr>
          <p:spPr>
            <a:xfrm>
              <a:off x="9932894" y="4993341"/>
              <a:ext cx="663390" cy="0"/>
            </a:xfrm>
            <a:prstGeom prst="line">
              <a:avLst/>
            </a:prstGeom>
          </p:spPr>
          <p:style>
            <a:lnRef idx="2">
              <a:schemeClr val="dk1"/>
            </a:lnRef>
            <a:fillRef idx="0">
              <a:schemeClr val="dk1"/>
            </a:fillRef>
            <a:effectRef idx="1">
              <a:schemeClr val="dk1"/>
            </a:effectRef>
            <a:fontRef idx="minor">
              <a:schemeClr val="tx1"/>
            </a:fontRef>
          </p:style>
        </p:cxnSp>
        <p:cxnSp>
          <p:nvCxnSpPr>
            <p:cNvPr id="71" name="Straight Connector 70">
              <a:extLst>
                <a:ext uri="{FF2B5EF4-FFF2-40B4-BE49-F238E27FC236}">
                  <a16:creationId xmlns:a16="http://schemas.microsoft.com/office/drawing/2014/main" id="{FF5F0158-0F82-B49B-8A2C-D54D9A3856B2}"/>
                </a:ext>
              </a:extLst>
            </p:cNvPr>
            <p:cNvCxnSpPr>
              <a:cxnSpLocks/>
            </p:cNvCxnSpPr>
            <p:nvPr/>
          </p:nvCxnSpPr>
          <p:spPr>
            <a:xfrm>
              <a:off x="9932894" y="5385358"/>
              <a:ext cx="663390" cy="0"/>
            </a:xfrm>
            <a:prstGeom prst="line">
              <a:avLst/>
            </a:prstGeom>
          </p:spPr>
          <p:style>
            <a:lnRef idx="2">
              <a:schemeClr val="dk1"/>
            </a:lnRef>
            <a:fillRef idx="0">
              <a:schemeClr val="dk1"/>
            </a:fillRef>
            <a:effectRef idx="1">
              <a:schemeClr val="dk1"/>
            </a:effectRef>
            <a:fontRef idx="minor">
              <a:schemeClr val="tx1"/>
            </a:fontRef>
          </p:style>
        </p:cxnSp>
        <p:sp>
          <p:nvSpPr>
            <p:cNvPr id="72" name="Title 1">
              <a:extLst>
                <a:ext uri="{FF2B5EF4-FFF2-40B4-BE49-F238E27FC236}">
                  <a16:creationId xmlns:a16="http://schemas.microsoft.com/office/drawing/2014/main" id="{ED024AE9-9062-1DC0-72D3-50677B1130B7}"/>
                </a:ext>
              </a:extLst>
            </p:cNvPr>
            <p:cNvSpPr txBox="1">
              <a:spLocks/>
            </p:cNvSpPr>
            <p:nvPr/>
          </p:nvSpPr>
          <p:spPr>
            <a:xfrm>
              <a:off x="744068" y="4365208"/>
              <a:ext cx="1255907" cy="4624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000" b="1" dirty="0">
                  <a:latin typeface="Cambria" panose="02040503050406030204" pitchFamily="18" charset="0"/>
                  <a:ea typeface="Cambria" panose="02040503050406030204" pitchFamily="18" charset="0"/>
                  <a:cs typeface="Times New Roman" panose="02020603050405020304" pitchFamily="18" charset="0"/>
                </a:rPr>
                <a:t>STM32</a:t>
              </a:r>
            </a:p>
          </p:txBody>
        </p:sp>
        <p:sp>
          <p:nvSpPr>
            <p:cNvPr id="73" name="Title 1">
              <a:extLst>
                <a:ext uri="{FF2B5EF4-FFF2-40B4-BE49-F238E27FC236}">
                  <a16:creationId xmlns:a16="http://schemas.microsoft.com/office/drawing/2014/main" id="{0FAADC76-5B0B-9E66-7060-583EAB1330E9}"/>
                </a:ext>
              </a:extLst>
            </p:cNvPr>
            <p:cNvSpPr txBox="1">
              <a:spLocks/>
            </p:cNvSpPr>
            <p:nvPr/>
          </p:nvSpPr>
          <p:spPr>
            <a:xfrm>
              <a:off x="10517724" y="4865482"/>
              <a:ext cx="899952" cy="4624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000" b="1" dirty="0">
                  <a:latin typeface="Cambria" panose="02040503050406030204" pitchFamily="18" charset="0"/>
                  <a:ea typeface="Cambria" panose="02040503050406030204" pitchFamily="18" charset="0"/>
                  <a:cs typeface="Times New Roman" panose="02020603050405020304" pitchFamily="18" charset="0"/>
                </a:rPr>
                <a:t>GND</a:t>
              </a:r>
            </a:p>
          </p:txBody>
        </p:sp>
        <p:sp>
          <p:nvSpPr>
            <p:cNvPr id="74" name="Title 1">
              <a:extLst>
                <a:ext uri="{FF2B5EF4-FFF2-40B4-BE49-F238E27FC236}">
                  <a16:creationId xmlns:a16="http://schemas.microsoft.com/office/drawing/2014/main" id="{E07BFAA3-7419-BCF2-C074-77BF4BF0F13F}"/>
                </a:ext>
              </a:extLst>
            </p:cNvPr>
            <p:cNvSpPr txBox="1">
              <a:spLocks/>
            </p:cNvSpPr>
            <p:nvPr/>
          </p:nvSpPr>
          <p:spPr>
            <a:xfrm>
              <a:off x="10480124" y="4423321"/>
              <a:ext cx="899952" cy="4624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000" b="1" dirty="0">
                  <a:latin typeface="Cambria" panose="02040503050406030204" pitchFamily="18" charset="0"/>
                  <a:ea typeface="Cambria" panose="02040503050406030204" pitchFamily="18" charset="0"/>
                  <a:cs typeface="Times New Roman" panose="02020603050405020304" pitchFamily="18" charset="0"/>
                </a:rPr>
                <a:t>VCC</a:t>
              </a:r>
            </a:p>
          </p:txBody>
        </p:sp>
        <p:sp>
          <p:nvSpPr>
            <p:cNvPr id="81" name="Title 1">
              <a:extLst>
                <a:ext uri="{FF2B5EF4-FFF2-40B4-BE49-F238E27FC236}">
                  <a16:creationId xmlns:a16="http://schemas.microsoft.com/office/drawing/2014/main" id="{7C6FE499-5928-8871-6084-FC3DC110979E}"/>
                </a:ext>
              </a:extLst>
            </p:cNvPr>
            <p:cNvSpPr txBox="1">
              <a:spLocks/>
            </p:cNvSpPr>
            <p:nvPr/>
          </p:nvSpPr>
          <p:spPr>
            <a:xfrm>
              <a:off x="10399731" y="5263996"/>
              <a:ext cx="899952" cy="4624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000" b="1" dirty="0">
                  <a:latin typeface="Cambria" panose="02040503050406030204" pitchFamily="18" charset="0"/>
                  <a:ea typeface="Cambria" panose="02040503050406030204" pitchFamily="18" charset="0"/>
                  <a:cs typeface="Times New Roman" panose="02020603050405020304" pitchFamily="18" charset="0"/>
                </a:rPr>
                <a:t>CE</a:t>
              </a:r>
            </a:p>
          </p:txBody>
        </p:sp>
        <p:sp>
          <p:nvSpPr>
            <p:cNvPr id="82" name="Title 1">
              <a:extLst>
                <a:ext uri="{FF2B5EF4-FFF2-40B4-BE49-F238E27FC236}">
                  <a16:creationId xmlns:a16="http://schemas.microsoft.com/office/drawing/2014/main" id="{94951807-7202-40CF-2583-B6C421ED63F2}"/>
                </a:ext>
              </a:extLst>
            </p:cNvPr>
            <p:cNvSpPr txBox="1">
              <a:spLocks/>
            </p:cNvSpPr>
            <p:nvPr/>
          </p:nvSpPr>
          <p:spPr>
            <a:xfrm>
              <a:off x="7099198" y="4721273"/>
              <a:ext cx="899952" cy="28268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1600" b="1" dirty="0">
                  <a:latin typeface="Cambria" panose="02040503050406030204" pitchFamily="18" charset="0"/>
                  <a:ea typeface="Cambria" panose="02040503050406030204" pitchFamily="18" charset="0"/>
                  <a:cs typeface="Times New Roman" panose="02020603050405020304" pitchFamily="18" charset="0"/>
                </a:rPr>
                <a:t>CSN</a:t>
              </a:r>
            </a:p>
          </p:txBody>
        </p:sp>
        <p:sp>
          <p:nvSpPr>
            <p:cNvPr id="83" name="Title 1">
              <a:extLst>
                <a:ext uri="{FF2B5EF4-FFF2-40B4-BE49-F238E27FC236}">
                  <a16:creationId xmlns:a16="http://schemas.microsoft.com/office/drawing/2014/main" id="{65EFFAD6-291E-3F86-E9F7-F90F8C772935}"/>
                </a:ext>
              </a:extLst>
            </p:cNvPr>
            <p:cNvSpPr txBox="1">
              <a:spLocks/>
            </p:cNvSpPr>
            <p:nvPr/>
          </p:nvSpPr>
          <p:spPr>
            <a:xfrm>
              <a:off x="10463417" y="5642530"/>
              <a:ext cx="899952" cy="28268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1600" b="1" dirty="0">
                  <a:latin typeface="Cambria" panose="02040503050406030204" pitchFamily="18" charset="0"/>
                  <a:ea typeface="Cambria" panose="02040503050406030204" pitchFamily="18" charset="0"/>
                  <a:cs typeface="Times New Roman" panose="02020603050405020304" pitchFamily="18" charset="0"/>
                </a:rPr>
                <a:t>IRQ</a:t>
              </a:r>
            </a:p>
          </p:txBody>
        </p:sp>
        <p:cxnSp>
          <p:nvCxnSpPr>
            <p:cNvPr id="85" name="Straight Connector 84">
              <a:extLst>
                <a:ext uri="{FF2B5EF4-FFF2-40B4-BE49-F238E27FC236}">
                  <a16:creationId xmlns:a16="http://schemas.microsoft.com/office/drawing/2014/main" id="{EE27C8D4-504D-F3DB-BFD3-69A7BDE3A073}"/>
                </a:ext>
              </a:extLst>
            </p:cNvPr>
            <p:cNvCxnSpPr>
              <a:cxnSpLocks/>
            </p:cNvCxnSpPr>
            <p:nvPr/>
          </p:nvCxnSpPr>
          <p:spPr>
            <a:xfrm>
              <a:off x="9932894" y="5783871"/>
              <a:ext cx="663390" cy="0"/>
            </a:xfrm>
            <a:prstGeom prst="line">
              <a:avLst/>
            </a:prstGeom>
          </p:spPr>
          <p:style>
            <a:lnRef idx="2">
              <a:schemeClr val="dk1"/>
            </a:lnRef>
            <a:fillRef idx="0">
              <a:schemeClr val="dk1"/>
            </a:fillRef>
            <a:effectRef idx="1">
              <a:schemeClr val="dk1"/>
            </a:effectRef>
            <a:fontRef idx="minor">
              <a:schemeClr val="tx1"/>
            </a:fontRef>
          </p:style>
        </p:cxnSp>
        <p:sp>
          <p:nvSpPr>
            <p:cNvPr id="86" name="Title 1">
              <a:extLst>
                <a:ext uri="{FF2B5EF4-FFF2-40B4-BE49-F238E27FC236}">
                  <a16:creationId xmlns:a16="http://schemas.microsoft.com/office/drawing/2014/main" id="{12728386-FC35-ABD9-B32F-874717B739D1}"/>
                </a:ext>
              </a:extLst>
            </p:cNvPr>
            <p:cNvSpPr txBox="1">
              <a:spLocks/>
            </p:cNvSpPr>
            <p:nvPr/>
          </p:nvSpPr>
          <p:spPr>
            <a:xfrm>
              <a:off x="7042665" y="5551838"/>
              <a:ext cx="899952" cy="28268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1600" b="1" dirty="0">
                  <a:latin typeface="Cambria" panose="02040503050406030204" pitchFamily="18" charset="0"/>
                  <a:ea typeface="Cambria" panose="02040503050406030204" pitchFamily="18" charset="0"/>
                  <a:cs typeface="Times New Roman" panose="02020603050405020304" pitchFamily="18" charset="0"/>
                </a:rPr>
                <a:t>SCLK</a:t>
              </a:r>
            </a:p>
          </p:txBody>
        </p:sp>
        <p:sp>
          <p:nvSpPr>
            <p:cNvPr id="87" name="Title 1">
              <a:extLst>
                <a:ext uri="{FF2B5EF4-FFF2-40B4-BE49-F238E27FC236}">
                  <a16:creationId xmlns:a16="http://schemas.microsoft.com/office/drawing/2014/main" id="{0E4D67F1-A18F-610C-5CFF-80837423AD2F}"/>
                </a:ext>
              </a:extLst>
            </p:cNvPr>
            <p:cNvSpPr txBox="1">
              <a:spLocks/>
            </p:cNvSpPr>
            <p:nvPr/>
          </p:nvSpPr>
          <p:spPr>
            <a:xfrm>
              <a:off x="6570388" y="4934775"/>
              <a:ext cx="899952" cy="28268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1600" b="1" dirty="0">
                  <a:latin typeface="Cambria" panose="02040503050406030204" pitchFamily="18" charset="0"/>
                  <a:ea typeface="Cambria" panose="02040503050406030204" pitchFamily="18" charset="0"/>
                  <a:cs typeface="Times New Roman" panose="02020603050405020304" pitchFamily="18" charset="0"/>
                </a:rPr>
                <a:t>MOSI</a:t>
              </a:r>
            </a:p>
          </p:txBody>
        </p:sp>
        <p:sp>
          <p:nvSpPr>
            <p:cNvPr id="88" name="Title 1">
              <a:extLst>
                <a:ext uri="{FF2B5EF4-FFF2-40B4-BE49-F238E27FC236}">
                  <a16:creationId xmlns:a16="http://schemas.microsoft.com/office/drawing/2014/main" id="{AC53136C-91D4-7F1B-4EF6-0C6E7F9FCE12}"/>
                </a:ext>
              </a:extLst>
            </p:cNvPr>
            <p:cNvSpPr txBox="1">
              <a:spLocks/>
            </p:cNvSpPr>
            <p:nvPr/>
          </p:nvSpPr>
          <p:spPr>
            <a:xfrm>
              <a:off x="6589058" y="5186327"/>
              <a:ext cx="899952" cy="28268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1600" b="1" dirty="0">
                  <a:latin typeface="Cambria" panose="02040503050406030204" pitchFamily="18" charset="0"/>
                  <a:ea typeface="Cambria" panose="02040503050406030204" pitchFamily="18" charset="0"/>
                  <a:cs typeface="Times New Roman" panose="02020603050405020304" pitchFamily="18" charset="0"/>
                </a:rPr>
                <a:t>MISO</a:t>
              </a:r>
            </a:p>
          </p:txBody>
        </p:sp>
      </p:grpSp>
    </p:spTree>
    <p:extLst>
      <p:ext uri="{BB962C8B-B14F-4D97-AF65-F5344CB8AC3E}">
        <p14:creationId xmlns:p14="http://schemas.microsoft.com/office/powerpoint/2010/main" val="4179753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C285C8C-0B26-87EF-4099-37E42218871A}"/>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435E399B-AD10-FD6C-C102-6BE9F70C0D18}"/>
              </a:ext>
            </a:extLst>
          </p:cNvPr>
          <p:cNvSpPr>
            <a:spLocks noGrp="1"/>
          </p:cNvSpPr>
          <p:nvPr>
            <p:ph type="sldNum" sz="quarter" idx="12"/>
          </p:nvPr>
        </p:nvSpPr>
        <p:spPr/>
        <p:txBody>
          <a:bodyPr/>
          <a:lstStyle/>
          <a:p>
            <a:fld id="{957963CA-3D81-4891-B593-9089A32BDB0F}" type="slidenum">
              <a:rPr lang="en-IN" smtClean="0"/>
              <a:t>5</a:t>
            </a:fld>
            <a:endParaRPr lang="en-IN" dirty="0"/>
          </a:p>
        </p:txBody>
      </p:sp>
      <p:sp>
        <p:nvSpPr>
          <p:cNvPr id="8" name="Title 1">
            <a:extLst>
              <a:ext uri="{FF2B5EF4-FFF2-40B4-BE49-F238E27FC236}">
                <a16:creationId xmlns:a16="http://schemas.microsoft.com/office/drawing/2014/main" id="{E48F2658-82A6-D642-781E-4551F38B424D}"/>
              </a:ext>
            </a:extLst>
          </p:cNvPr>
          <p:cNvSpPr>
            <a:spLocks noGrp="1"/>
          </p:cNvSpPr>
          <p:nvPr>
            <p:ph type="title"/>
          </p:nvPr>
        </p:nvSpPr>
        <p:spPr>
          <a:xfrm>
            <a:off x="1834662" y="109056"/>
            <a:ext cx="7672753" cy="462444"/>
          </a:xfrm>
        </p:spPr>
        <p:txBody>
          <a:bodyPr/>
          <a:lstStyle/>
          <a:p>
            <a:pPr algn="ctr"/>
            <a:r>
              <a:rPr lang="en-IN" sz="3200" b="1" dirty="0">
                <a:latin typeface="Cambria" panose="02040503050406030204" pitchFamily="18" charset="0"/>
                <a:ea typeface="Cambria" panose="02040503050406030204" pitchFamily="18" charset="0"/>
                <a:cs typeface="Times New Roman" panose="02020603050405020304" pitchFamily="18" charset="0"/>
              </a:rPr>
              <a:t>BOARD CIRCUIT DIAGRAM</a:t>
            </a:r>
          </a:p>
        </p:txBody>
      </p:sp>
      <p:pic>
        <p:nvPicPr>
          <p:cNvPr id="9" name="Content Placeholder 8">
            <a:extLst>
              <a:ext uri="{FF2B5EF4-FFF2-40B4-BE49-F238E27FC236}">
                <a16:creationId xmlns:a16="http://schemas.microsoft.com/office/drawing/2014/main" id="{395B41B9-E667-F3B8-6DB3-27532357CE9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3736" y="1019175"/>
            <a:ext cx="11705166" cy="5267325"/>
          </a:xfrm>
        </p:spPr>
      </p:pic>
      <p:sp>
        <p:nvSpPr>
          <p:cNvPr id="2" name="Footer Placeholder 6">
            <a:extLst>
              <a:ext uri="{FF2B5EF4-FFF2-40B4-BE49-F238E27FC236}">
                <a16:creationId xmlns:a16="http://schemas.microsoft.com/office/drawing/2014/main" id="{DCF37B2F-00D8-333D-3AF9-D47BF5201EE8}"/>
              </a:ext>
            </a:extLst>
          </p:cNvPr>
          <p:cNvSpPr txBox="1">
            <a:spLocks/>
          </p:cNvSpPr>
          <p:nvPr/>
        </p:nvSpPr>
        <p:spPr>
          <a:xfrm>
            <a:off x="4067907" y="650184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2268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C285C8C-0B26-87EF-4099-37E42218871A}"/>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435E399B-AD10-FD6C-C102-6BE9F70C0D18}"/>
              </a:ext>
            </a:extLst>
          </p:cNvPr>
          <p:cNvSpPr>
            <a:spLocks noGrp="1"/>
          </p:cNvSpPr>
          <p:nvPr>
            <p:ph type="sldNum" sz="quarter" idx="12"/>
          </p:nvPr>
        </p:nvSpPr>
        <p:spPr/>
        <p:txBody>
          <a:bodyPr/>
          <a:lstStyle/>
          <a:p>
            <a:fld id="{957963CA-3D81-4891-B593-9089A32BDB0F}" type="slidenum">
              <a:rPr lang="en-IN" smtClean="0"/>
              <a:t>6</a:t>
            </a:fld>
            <a:endParaRPr lang="en-IN" dirty="0"/>
          </a:p>
        </p:txBody>
      </p:sp>
      <p:sp>
        <p:nvSpPr>
          <p:cNvPr id="8" name="Title 1">
            <a:extLst>
              <a:ext uri="{FF2B5EF4-FFF2-40B4-BE49-F238E27FC236}">
                <a16:creationId xmlns:a16="http://schemas.microsoft.com/office/drawing/2014/main" id="{E48F2658-82A6-D642-781E-4551F38B424D}"/>
              </a:ext>
            </a:extLst>
          </p:cNvPr>
          <p:cNvSpPr>
            <a:spLocks noGrp="1"/>
          </p:cNvSpPr>
          <p:nvPr>
            <p:ph type="title"/>
          </p:nvPr>
        </p:nvSpPr>
        <p:spPr>
          <a:xfrm>
            <a:off x="1834662" y="109056"/>
            <a:ext cx="7672753" cy="462444"/>
          </a:xfrm>
        </p:spPr>
        <p:txBody>
          <a:bodyPr/>
          <a:lstStyle/>
          <a:p>
            <a:pPr algn="ctr"/>
            <a:r>
              <a:rPr lang="en-IN" sz="3200" b="1" dirty="0">
                <a:latin typeface="Cambria" panose="02040503050406030204" pitchFamily="18" charset="0"/>
                <a:ea typeface="Cambria" panose="02040503050406030204" pitchFamily="18" charset="0"/>
                <a:cs typeface="Times New Roman" panose="02020603050405020304" pitchFamily="18" charset="0"/>
              </a:rPr>
              <a:t>TRANSMISSION</a:t>
            </a:r>
          </a:p>
        </p:txBody>
      </p:sp>
      <p:sp>
        <p:nvSpPr>
          <p:cNvPr id="2" name="Footer Placeholder 6">
            <a:extLst>
              <a:ext uri="{FF2B5EF4-FFF2-40B4-BE49-F238E27FC236}">
                <a16:creationId xmlns:a16="http://schemas.microsoft.com/office/drawing/2014/main" id="{B8796138-D170-C9F0-5B4A-B989DA073A9D}"/>
              </a:ext>
            </a:extLst>
          </p:cNvPr>
          <p:cNvSpPr txBox="1">
            <a:spLocks/>
          </p:cNvSpPr>
          <p:nvPr/>
        </p:nvSpPr>
        <p:spPr>
          <a:xfrm>
            <a:off x="4067907" y="650184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pic>
        <p:nvPicPr>
          <p:cNvPr id="9" name="WhatsApp Video 2024-05-22 at 10.17.37_71ee8daa">
            <a:hlinkClick r:id="" action="ppaction://media"/>
            <a:extLst>
              <a:ext uri="{FF2B5EF4-FFF2-40B4-BE49-F238E27FC236}">
                <a16:creationId xmlns:a16="http://schemas.microsoft.com/office/drawing/2014/main" id="{195EBE30-BB38-CF56-6181-DC72B5586B1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23194" y="1081928"/>
            <a:ext cx="9345612" cy="4951319"/>
          </a:xfrm>
        </p:spPr>
      </p:pic>
    </p:spTree>
    <p:extLst>
      <p:ext uri="{BB962C8B-B14F-4D97-AF65-F5344CB8AC3E}">
        <p14:creationId xmlns:p14="http://schemas.microsoft.com/office/powerpoint/2010/main" val="1826269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87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61CAAB22-C133-93CA-EADA-FB179EA3DC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612" y="1170831"/>
            <a:ext cx="5629835" cy="2398846"/>
          </a:xfrm>
        </p:spPr>
      </p:pic>
      <p:sp>
        <p:nvSpPr>
          <p:cNvPr id="4" name="Date Placeholder 3">
            <a:extLst>
              <a:ext uri="{FF2B5EF4-FFF2-40B4-BE49-F238E27FC236}">
                <a16:creationId xmlns:a16="http://schemas.microsoft.com/office/drawing/2014/main" id="{3E6B7BDF-5F43-6297-4CBD-C553D2AB6AAE}"/>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E2CECFBE-08B7-C3EC-D5F6-1C4C4AD039A6}"/>
              </a:ext>
            </a:extLst>
          </p:cNvPr>
          <p:cNvSpPr>
            <a:spLocks noGrp="1"/>
          </p:cNvSpPr>
          <p:nvPr>
            <p:ph type="sldNum" sz="quarter" idx="12"/>
          </p:nvPr>
        </p:nvSpPr>
        <p:spPr/>
        <p:txBody>
          <a:bodyPr/>
          <a:lstStyle/>
          <a:p>
            <a:fld id="{957963CA-3D81-4891-B593-9089A32BDB0F}" type="slidenum">
              <a:rPr lang="en-IN" smtClean="0"/>
              <a:t>7</a:t>
            </a:fld>
            <a:endParaRPr lang="en-IN" dirty="0"/>
          </a:p>
        </p:txBody>
      </p:sp>
      <p:sp>
        <p:nvSpPr>
          <p:cNvPr id="8" name="Title 1">
            <a:extLst>
              <a:ext uri="{FF2B5EF4-FFF2-40B4-BE49-F238E27FC236}">
                <a16:creationId xmlns:a16="http://schemas.microsoft.com/office/drawing/2014/main" id="{1A1A4047-D0BB-8F67-82A3-70FAE098D8EE}"/>
              </a:ext>
            </a:extLst>
          </p:cNvPr>
          <p:cNvSpPr>
            <a:spLocks noGrp="1"/>
          </p:cNvSpPr>
          <p:nvPr>
            <p:ph type="title"/>
          </p:nvPr>
        </p:nvSpPr>
        <p:spPr>
          <a:xfrm>
            <a:off x="2031507" y="109056"/>
            <a:ext cx="7672753" cy="462444"/>
          </a:xfrm>
        </p:spPr>
        <p:txBody>
          <a:bodyPr/>
          <a:lstStyle/>
          <a:p>
            <a:pPr algn="ctr"/>
            <a:r>
              <a:rPr lang="en-IN" sz="3200" b="1" dirty="0">
                <a:latin typeface="Cambria" panose="02040503050406030204" pitchFamily="18" charset="0"/>
                <a:ea typeface="Cambria" panose="02040503050406030204" pitchFamily="18" charset="0"/>
                <a:cs typeface="Times New Roman" panose="02020603050405020304" pitchFamily="18" charset="0"/>
              </a:rPr>
              <a:t>PCB DESIGN</a:t>
            </a:r>
          </a:p>
        </p:txBody>
      </p:sp>
      <p:pic>
        <p:nvPicPr>
          <p:cNvPr id="12" name="Picture 11">
            <a:extLst>
              <a:ext uri="{FF2B5EF4-FFF2-40B4-BE49-F238E27FC236}">
                <a16:creationId xmlns:a16="http://schemas.microsoft.com/office/drawing/2014/main" id="{6780E441-C00C-0337-AACA-89B916D17D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1152" y="3569677"/>
            <a:ext cx="5629836" cy="2398846"/>
          </a:xfrm>
          <a:prstGeom prst="rect">
            <a:avLst/>
          </a:prstGeom>
        </p:spPr>
      </p:pic>
      <p:cxnSp>
        <p:nvCxnSpPr>
          <p:cNvPr id="14" name="Straight Arrow Connector 13">
            <a:extLst>
              <a:ext uri="{FF2B5EF4-FFF2-40B4-BE49-F238E27FC236}">
                <a16:creationId xmlns:a16="http://schemas.microsoft.com/office/drawing/2014/main" id="{EE1A3D6A-B63C-47CC-32EF-77DAC1CADA43}"/>
              </a:ext>
            </a:extLst>
          </p:cNvPr>
          <p:cNvCxnSpPr/>
          <p:nvPr/>
        </p:nvCxnSpPr>
        <p:spPr>
          <a:xfrm>
            <a:off x="5867883" y="2196353"/>
            <a:ext cx="95425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itle 1">
            <a:extLst>
              <a:ext uri="{FF2B5EF4-FFF2-40B4-BE49-F238E27FC236}">
                <a16:creationId xmlns:a16="http://schemas.microsoft.com/office/drawing/2014/main" id="{B4A011AC-EDB9-E038-B6A7-2812A4C13249}"/>
              </a:ext>
            </a:extLst>
          </p:cNvPr>
          <p:cNvSpPr txBox="1">
            <a:spLocks/>
          </p:cNvSpPr>
          <p:nvPr/>
        </p:nvSpPr>
        <p:spPr>
          <a:xfrm>
            <a:off x="4519247" y="2020457"/>
            <a:ext cx="7672753" cy="4624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b="1" dirty="0">
                <a:latin typeface="Cambria" panose="02040503050406030204" pitchFamily="18" charset="0"/>
                <a:ea typeface="Cambria" panose="02040503050406030204" pitchFamily="18" charset="0"/>
                <a:cs typeface="Times New Roman" panose="02020603050405020304" pitchFamily="18" charset="0"/>
              </a:rPr>
              <a:t>T</a:t>
            </a:r>
            <a:r>
              <a:rPr lang="en-IN" sz="2000" b="1" dirty="0">
                <a:latin typeface="Cambria" panose="02040503050406030204" pitchFamily="18" charset="0"/>
                <a:ea typeface="Cambria" panose="02040503050406030204" pitchFamily="18" charset="0"/>
                <a:cs typeface="Times New Roman" panose="02020603050405020304" pitchFamily="18" charset="0"/>
              </a:rPr>
              <a:t>op view PCB Design</a:t>
            </a:r>
          </a:p>
        </p:txBody>
      </p:sp>
      <p:cxnSp>
        <p:nvCxnSpPr>
          <p:cNvPr id="17" name="Straight Arrow Connector 16">
            <a:extLst>
              <a:ext uri="{FF2B5EF4-FFF2-40B4-BE49-F238E27FC236}">
                <a16:creationId xmlns:a16="http://schemas.microsoft.com/office/drawing/2014/main" id="{646135F1-D631-36E0-0D2D-540E0BB2E9E5}"/>
              </a:ext>
            </a:extLst>
          </p:cNvPr>
          <p:cNvCxnSpPr>
            <a:cxnSpLocks/>
          </p:cNvCxnSpPr>
          <p:nvPr/>
        </p:nvCxnSpPr>
        <p:spPr>
          <a:xfrm flipH="1">
            <a:off x="5011271" y="4769100"/>
            <a:ext cx="102197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itle 1">
            <a:extLst>
              <a:ext uri="{FF2B5EF4-FFF2-40B4-BE49-F238E27FC236}">
                <a16:creationId xmlns:a16="http://schemas.microsoft.com/office/drawing/2014/main" id="{C91B08FC-B757-E663-D744-A47164C4F764}"/>
              </a:ext>
            </a:extLst>
          </p:cNvPr>
          <p:cNvSpPr txBox="1">
            <a:spLocks/>
          </p:cNvSpPr>
          <p:nvPr/>
        </p:nvSpPr>
        <p:spPr>
          <a:xfrm>
            <a:off x="-574705" y="4606321"/>
            <a:ext cx="7672753" cy="4624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b="1" dirty="0">
                <a:latin typeface="Cambria" panose="02040503050406030204" pitchFamily="18" charset="0"/>
                <a:ea typeface="Cambria" panose="02040503050406030204" pitchFamily="18" charset="0"/>
                <a:cs typeface="Times New Roman" panose="02020603050405020304" pitchFamily="18" charset="0"/>
              </a:rPr>
              <a:t>Bottom</a:t>
            </a:r>
            <a:r>
              <a:rPr lang="en-IN" sz="2000" b="1" dirty="0">
                <a:latin typeface="Cambria" panose="02040503050406030204" pitchFamily="18" charset="0"/>
                <a:ea typeface="Cambria" panose="02040503050406030204" pitchFamily="18" charset="0"/>
                <a:cs typeface="Times New Roman" panose="02020603050405020304" pitchFamily="18" charset="0"/>
              </a:rPr>
              <a:t> view PCB Design</a:t>
            </a:r>
          </a:p>
        </p:txBody>
      </p:sp>
      <p:sp>
        <p:nvSpPr>
          <p:cNvPr id="20" name="Footer Placeholder 6">
            <a:extLst>
              <a:ext uri="{FF2B5EF4-FFF2-40B4-BE49-F238E27FC236}">
                <a16:creationId xmlns:a16="http://schemas.microsoft.com/office/drawing/2014/main" id="{EFDB8B4B-3AC6-DC65-39DD-55DF19118991}"/>
              </a:ext>
            </a:extLst>
          </p:cNvPr>
          <p:cNvSpPr txBox="1">
            <a:spLocks/>
          </p:cNvSpPr>
          <p:nvPr/>
        </p:nvSpPr>
        <p:spPr>
          <a:xfrm>
            <a:off x="4067907" y="6501840"/>
            <a:ext cx="41148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dirty="0">
                <a:solidFill>
                  <a:schemeClr val="bg1">
                    <a:lumMod val="65000"/>
                  </a:schemeClr>
                </a:solidFill>
                <a:latin typeface="Times New Roman" panose="02020603050405020304" pitchFamily="18" charset="0"/>
                <a:cs typeface="Times New Roman" panose="02020603050405020304" pitchFamily="18" charset="0"/>
              </a:rPr>
              <a:t>First</a:t>
            </a:r>
            <a:r>
              <a:rPr lang="en-US" dirty="0">
                <a:latin typeface="Times New Roman" panose="02020603050405020304" pitchFamily="18" charset="0"/>
                <a:cs typeface="Times New Roman" panose="02020603050405020304" pitchFamily="18" charset="0"/>
              </a:rPr>
              <a:t> </a:t>
            </a:r>
            <a:r>
              <a:rPr lang="en-US" sz="1400" dirty="0">
                <a:solidFill>
                  <a:schemeClr val="bg1">
                    <a:lumMod val="65000"/>
                  </a:schemeClr>
                </a:solidFill>
                <a:latin typeface="Times New Roman" panose="02020603050405020304" pitchFamily="18" charset="0"/>
                <a:cs typeface="Times New Roman" panose="02020603050405020304" pitchFamily="18" charset="0"/>
              </a:rPr>
              <a:t>Review</a:t>
            </a:r>
            <a:endParaRPr lang="en-US" dirty="0">
              <a:solidFill>
                <a:schemeClr val="bg1">
                  <a:lumMod val="6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4396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A5FBF77-CA70-9325-FE3D-FA17B08EA299}"/>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9B731A2C-16D0-6E49-1660-EC216C912071}"/>
              </a:ext>
            </a:extLst>
          </p:cNvPr>
          <p:cNvSpPr>
            <a:spLocks noGrp="1"/>
          </p:cNvSpPr>
          <p:nvPr>
            <p:ph type="sldNum" sz="quarter" idx="12"/>
          </p:nvPr>
        </p:nvSpPr>
        <p:spPr/>
        <p:txBody>
          <a:bodyPr/>
          <a:lstStyle/>
          <a:p>
            <a:fld id="{957963CA-3D81-4891-B593-9089A32BDB0F}" type="slidenum">
              <a:rPr lang="en-IN" smtClean="0"/>
              <a:t>8</a:t>
            </a:fld>
            <a:endParaRPr lang="en-IN" dirty="0"/>
          </a:p>
        </p:txBody>
      </p:sp>
      <p:sp>
        <p:nvSpPr>
          <p:cNvPr id="6" name="Title 1">
            <a:extLst>
              <a:ext uri="{FF2B5EF4-FFF2-40B4-BE49-F238E27FC236}">
                <a16:creationId xmlns:a16="http://schemas.microsoft.com/office/drawing/2014/main" id="{F1B27CCD-3F88-0FFE-C447-6153AAB14E76}"/>
              </a:ext>
            </a:extLst>
          </p:cNvPr>
          <p:cNvSpPr>
            <a:spLocks noGrp="1"/>
          </p:cNvSpPr>
          <p:nvPr>
            <p:ph type="title"/>
          </p:nvPr>
        </p:nvSpPr>
        <p:spPr>
          <a:xfrm>
            <a:off x="2031507" y="109056"/>
            <a:ext cx="7672753" cy="462444"/>
          </a:xfrm>
        </p:spPr>
        <p:txBody>
          <a:bodyPr/>
          <a:lstStyle/>
          <a:p>
            <a:pPr algn="ctr"/>
            <a:r>
              <a:rPr lang="en-IN" sz="3200" b="1" dirty="0">
                <a:latin typeface="Cambria" panose="02040503050406030204" pitchFamily="18" charset="0"/>
                <a:ea typeface="Cambria" panose="02040503050406030204" pitchFamily="18" charset="0"/>
                <a:cs typeface="Times New Roman" panose="02020603050405020304" pitchFamily="18" charset="0"/>
              </a:rPr>
              <a:t>PCB LAYERS</a:t>
            </a:r>
          </a:p>
        </p:txBody>
      </p:sp>
      <p:pic>
        <p:nvPicPr>
          <p:cNvPr id="7" name="Picture 6">
            <a:extLst>
              <a:ext uri="{FF2B5EF4-FFF2-40B4-BE49-F238E27FC236}">
                <a16:creationId xmlns:a16="http://schemas.microsoft.com/office/drawing/2014/main" id="{FDAF530C-5739-966B-458E-265EB096EA5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6243" y="1125519"/>
            <a:ext cx="5501640" cy="2849880"/>
          </a:xfrm>
          <a:prstGeom prst="rect">
            <a:avLst/>
          </a:prstGeom>
          <a:noFill/>
          <a:ln>
            <a:noFill/>
          </a:ln>
        </p:spPr>
      </p:pic>
      <p:cxnSp>
        <p:nvCxnSpPr>
          <p:cNvPr id="8" name="Straight Arrow Connector 7">
            <a:extLst>
              <a:ext uri="{FF2B5EF4-FFF2-40B4-BE49-F238E27FC236}">
                <a16:creationId xmlns:a16="http://schemas.microsoft.com/office/drawing/2014/main" id="{93484B97-C631-7E32-D97D-B85C82F39185}"/>
              </a:ext>
            </a:extLst>
          </p:cNvPr>
          <p:cNvCxnSpPr/>
          <p:nvPr/>
        </p:nvCxnSpPr>
        <p:spPr>
          <a:xfrm>
            <a:off x="6078795" y="2303930"/>
            <a:ext cx="95425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90317666-9885-BB62-31B6-38D233112196}"/>
              </a:ext>
            </a:extLst>
          </p:cNvPr>
          <p:cNvSpPr txBox="1">
            <a:spLocks/>
          </p:cNvSpPr>
          <p:nvPr/>
        </p:nvSpPr>
        <p:spPr>
          <a:xfrm>
            <a:off x="4730159" y="2128034"/>
            <a:ext cx="7672753" cy="4624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b="1" dirty="0">
                <a:latin typeface="Cambria" panose="02040503050406030204" pitchFamily="18" charset="0"/>
                <a:ea typeface="Cambria" panose="02040503050406030204" pitchFamily="18" charset="0"/>
                <a:cs typeface="Times New Roman" panose="02020603050405020304" pitchFamily="18" charset="0"/>
              </a:rPr>
              <a:t>T</a:t>
            </a:r>
            <a:r>
              <a:rPr lang="en-IN" sz="2000" b="1" dirty="0">
                <a:latin typeface="Cambria" panose="02040503050406030204" pitchFamily="18" charset="0"/>
                <a:ea typeface="Cambria" panose="02040503050406030204" pitchFamily="18" charset="0"/>
                <a:cs typeface="Times New Roman" panose="02020603050405020304" pitchFamily="18" charset="0"/>
              </a:rPr>
              <a:t>op Layer RF Signal</a:t>
            </a:r>
          </a:p>
        </p:txBody>
      </p:sp>
      <p:pic>
        <p:nvPicPr>
          <p:cNvPr id="10" name="Picture 9">
            <a:extLst>
              <a:ext uri="{FF2B5EF4-FFF2-40B4-BE49-F238E27FC236}">
                <a16:creationId xmlns:a16="http://schemas.microsoft.com/office/drawing/2014/main" id="{21E5014F-8144-9CBF-7F49-90CD9324294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86991" y="3437099"/>
            <a:ext cx="5501640" cy="2842260"/>
          </a:xfrm>
          <a:prstGeom prst="rect">
            <a:avLst/>
          </a:prstGeom>
          <a:noFill/>
          <a:ln>
            <a:noFill/>
          </a:ln>
        </p:spPr>
      </p:pic>
      <p:cxnSp>
        <p:nvCxnSpPr>
          <p:cNvPr id="13" name="Straight Arrow Connector 12">
            <a:extLst>
              <a:ext uri="{FF2B5EF4-FFF2-40B4-BE49-F238E27FC236}">
                <a16:creationId xmlns:a16="http://schemas.microsoft.com/office/drawing/2014/main" id="{3A07E17A-473F-A3FD-5062-9B93E4350971}"/>
              </a:ext>
            </a:extLst>
          </p:cNvPr>
          <p:cNvCxnSpPr>
            <a:cxnSpLocks/>
          </p:cNvCxnSpPr>
          <p:nvPr/>
        </p:nvCxnSpPr>
        <p:spPr>
          <a:xfrm flipH="1">
            <a:off x="4742330" y="4909471"/>
            <a:ext cx="102197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4731B0AE-F812-A232-A142-365A9E6E4652}"/>
              </a:ext>
            </a:extLst>
          </p:cNvPr>
          <p:cNvSpPr txBox="1">
            <a:spLocks/>
          </p:cNvSpPr>
          <p:nvPr/>
        </p:nvSpPr>
        <p:spPr>
          <a:xfrm>
            <a:off x="-843646" y="4746692"/>
            <a:ext cx="7672753" cy="4624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b="1" dirty="0">
                <a:latin typeface="Cambria" panose="02040503050406030204" pitchFamily="18" charset="0"/>
                <a:ea typeface="Cambria" panose="02040503050406030204" pitchFamily="18" charset="0"/>
                <a:cs typeface="Times New Roman" panose="02020603050405020304" pitchFamily="18" charset="0"/>
              </a:rPr>
              <a:t>Second Layer Ground</a:t>
            </a:r>
            <a:endParaRPr lang="en-IN" sz="2000" b="1" dirty="0">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2576773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A5FBF77-CA70-9325-FE3D-FA17B08EA299}"/>
              </a:ext>
            </a:extLst>
          </p:cNvPr>
          <p:cNvSpPr>
            <a:spLocks noGrp="1"/>
          </p:cNvSpPr>
          <p:nvPr>
            <p:ph type="dt" sz="half" idx="10"/>
          </p:nvPr>
        </p:nvSpPr>
        <p:spPr/>
        <p:txBody>
          <a:bodyPr/>
          <a:lstStyle/>
          <a:p>
            <a:fld id="{30FD1DAD-5C87-4EE7-BFE3-5751B96C5451}" type="datetime1">
              <a:rPr lang="en-IN" smtClean="0"/>
              <a:t>22-05-2024</a:t>
            </a:fld>
            <a:endParaRPr lang="en-IN" dirty="0"/>
          </a:p>
        </p:txBody>
      </p:sp>
      <p:sp>
        <p:nvSpPr>
          <p:cNvPr id="5" name="Slide Number Placeholder 4">
            <a:extLst>
              <a:ext uri="{FF2B5EF4-FFF2-40B4-BE49-F238E27FC236}">
                <a16:creationId xmlns:a16="http://schemas.microsoft.com/office/drawing/2014/main" id="{9B731A2C-16D0-6E49-1660-EC216C912071}"/>
              </a:ext>
            </a:extLst>
          </p:cNvPr>
          <p:cNvSpPr>
            <a:spLocks noGrp="1"/>
          </p:cNvSpPr>
          <p:nvPr>
            <p:ph type="sldNum" sz="quarter" idx="12"/>
          </p:nvPr>
        </p:nvSpPr>
        <p:spPr/>
        <p:txBody>
          <a:bodyPr/>
          <a:lstStyle/>
          <a:p>
            <a:fld id="{957963CA-3D81-4891-B593-9089A32BDB0F}" type="slidenum">
              <a:rPr lang="en-IN" smtClean="0"/>
              <a:t>9</a:t>
            </a:fld>
            <a:endParaRPr lang="en-IN" dirty="0"/>
          </a:p>
        </p:txBody>
      </p:sp>
      <p:sp>
        <p:nvSpPr>
          <p:cNvPr id="6" name="Title 1">
            <a:extLst>
              <a:ext uri="{FF2B5EF4-FFF2-40B4-BE49-F238E27FC236}">
                <a16:creationId xmlns:a16="http://schemas.microsoft.com/office/drawing/2014/main" id="{F1B27CCD-3F88-0FFE-C447-6153AAB14E76}"/>
              </a:ext>
            </a:extLst>
          </p:cNvPr>
          <p:cNvSpPr>
            <a:spLocks noGrp="1"/>
          </p:cNvSpPr>
          <p:nvPr>
            <p:ph type="title"/>
          </p:nvPr>
        </p:nvSpPr>
        <p:spPr>
          <a:xfrm>
            <a:off x="2031507" y="109056"/>
            <a:ext cx="7672753" cy="462444"/>
          </a:xfrm>
        </p:spPr>
        <p:txBody>
          <a:bodyPr/>
          <a:lstStyle/>
          <a:p>
            <a:pPr algn="ctr"/>
            <a:r>
              <a:rPr lang="en-IN" sz="3200" b="1" dirty="0">
                <a:latin typeface="Cambria" panose="02040503050406030204" pitchFamily="18" charset="0"/>
                <a:ea typeface="Cambria" panose="02040503050406030204" pitchFamily="18" charset="0"/>
                <a:cs typeface="Times New Roman" panose="02020603050405020304" pitchFamily="18" charset="0"/>
              </a:rPr>
              <a:t>PCB LAYERS</a:t>
            </a:r>
          </a:p>
        </p:txBody>
      </p:sp>
      <p:cxnSp>
        <p:nvCxnSpPr>
          <p:cNvPr id="8" name="Straight Arrow Connector 7">
            <a:extLst>
              <a:ext uri="{FF2B5EF4-FFF2-40B4-BE49-F238E27FC236}">
                <a16:creationId xmlns:a16="http://schemas.microsoft.com/office/drawing/2014/main" id="{93484B97-C631-7E32-D97D-B85C82F39185}"/>
              </a:ext>
            </a:extLst>
          </p:cNvPr>
          <p:cNvCxnSpPr/>
          <p:nvPr/>
        </p:nvCxnSpPr>
        <p:spPr>
          <a:xfrm>
            <a:off x="6078795" y="2303930"/>
            <a:ext cx="95425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90317666-9885-BB62-31B6-38D233112196}"/>
              </a:ext>
            </a:extLst>
          </p:cNvPr>
          <p:cNvSpPr txBox="1">
            <a:spLocks/>
          </p:cNvSpPr>
          <p:nvPr/>
        </p:nvSpPr>
        <p:spPr>
          <a:xfrm>
            <a:off x="4730159" y="2128034"/>
            <a:ext cx="7672753" cy="4624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b="1" dirty="0">
                <a:latin typeface="Cambria" panose="02040503050406030204" pitchFamily="18" charset="0"/>
                <a:ea typeface="Cambria" panose="02040503050406030204" pitchFamily="18" charset="0"/>
                <a:cs typeface="Times New Roman" panose="02020603050405020304" pitchFamily="18" charset="0"/>
              </a:rPr>
              <a:t>           T</a:t>
            </a:r>
            <a:r>
              <a:rPr lang="en-IN" sz="2000" b="1" dirty="0" err="1">
                <a:latin typeface="Cambria" panose="02040503050406030204" pitchFamily="18" charset="0"/>
                <a:ea typeface="Cambria" panose="02040503050406030204" pitchFamily="18" charset="0"/>
                <a:cs typeface="Times New Roman" panose="02020603050405020304" pitchFamily="18" charset="0"/>
              </a:rPr>
              <a:t>hird</a:t>
            </a:r>
            <a:r>
              <a:rPr lang="en-IN" sz="2000" b="1" dirty="0">
                <a:latin typeface="Cambria" panose="02040503050406030204" pitchFamily="18" charset="0"/>
                <a:ea typeface="Cambria" panose="02040503050406030204" pitchFamily="18" charset="0"/>
                <a:cs typeface="Times New Roman" panose="02020603050405020304" pitchFamily="18" charset="0"/>
              </a:rPr>
              <a:t> Layer – Power Plane</a:t>
            </a:r>
          </a:p>
        </p:txBody>
      </p:sp>
      <p:cxnSp>
        <p:nvCxnSpPr>
          <p:cNvPr id="13" name="Straight Arrow Connector 12">
            <a:extLst>
              <a:ext uri="{FF2B5EF4-FFF2-40B4-BE49-F238E27FC236}">
                <a16:creationId xmlns:a16="http://schemas.microsoft.com/office/drawing/2014/main" id="{3A07E17A-473F-A3FD-5062-9B93E4350971}"/>
              </a:ext>
            </a:extLst>
          </p:cNvPr>
          <p:cNvCxnSpPr>
            <a:cxnSpLocks/>
          </p:cNvCxnSpPr>
          <p:nvPr/>
        </p:nvCxnSpPr>
        <p:spPr>
          <a:xfrm flipH="1">
            <a:off x="4742330" y="4909471"/>
            <a:ext cx="102197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4731B0AE-F812-A232-A142-365A9E6E4652}"/>
              </a:ext>
            </a:extLst>
          </p:cNvPr>
          <p:cNvSpPr txBox="1">
            <a:spLocks/>
          </p:cNvSpPr>
          <p:nvPr/>
        </p:nvSpPr>
        <p:spPr>
          <a:xfrm>
            <a:off x="-843646" y="4746692"/>
            <a:ext cx="7672753" cy="46244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b="1" dirty="0">
                <a:latin typeface="Cambria" panose="02040503050406030204" pitchFamily="18" charset="0"/>
                <a:ea typeface="Cambria" panose="02040503050406030204" pitchFamily="18" charset="0"/>
                <a:cs typeface="Times New Roman" panose="02020603050405020304" pitchFamily="18" charset="0"/>
              </a:rPr>
              <a:t>Fourth Layer Ground</a:t>
            </a:r>
            <a:endParaRPr lang="en-IN" sz="2000" b="1" dirty="0">
              <a:latin typeface="Cambria" panose="02040503050406030204" pitchFamily="18" charset="0"/>
              <a:ea typeface="Cambria" panose="020405030504060302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C145D026-5245-09C9-273C-F3B2D89C802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6243" y="1185794"/>
            <a:ext cx="5501640" cy="2202180"/>
          </a:xfrm>
          <a:prstGeom prst="rect">
            <a:avLst/>
          </a:prstGeom>
          <a:noFill/>
          <a:ln>
            <a:noFill/>
          </a:ln>
        </p:spPr>
      </p:pic>
      <p:pic>
        <p:nvPicPr>
          <p:cNvPr id="3" name="Picture 2">
            <a:extLst>
              <a:ext uri="{FF2B5EF4-FFF2-40B4-BE49-F238E27FC236}">
                <a16:creationId xmlns:a16="http://schemas.microsoft.com/office/drawing/2014/main" id="{E3E8E102-8166-1A2F-A290-CDB7051E1D7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78795" y="3850291"/>
            <a:ext cx="5505450" cy="2118360"/>
          </a:xfrm>
          <a:prstGeom prst="rect">
            <a:avLst/>
          </a:prstGeom>
          <a:noFill/>
          <a:ln>
            <a:noFill/>
          </a:ln>
        </p:spPr>
      </p:pic>
    </p:spTree>
    <p:extLst>
      <p:ext uri="{BB962C8B-B14F-4D97-AF65-F5344CB8AC3E}">
        <p14:creationId xmlns:p14="http://schemas.microsoft.com/office/powerpoint/2010/main" val="5542622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11338</TotalTime>
  <Words>607</Words>
  <Application>Microsoft Office PowerPoint</Application>
  <PresentationFormat>Widescreen</PresentationFormat>
  <Paragraphs>130</Paragraphs>
  <Slides>18</Slides>
  <Notes>0</Notes>
  <HiddenSlides>0</HiddenSlides>
  <MMClips>1</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18</vt:i4>
      </vt:variant>
    </vt:vector>
  </HeadingPairs>
  <TitlesOfParts>
    <vt:vector size="25" baseType="lpstr">
      <vt:lpstr>Arial</vt:lpstr>
      <vt:lpstr>Calibri</vt:lpstr>
      <vt:lpstr>Calibri Light</vt:lpstr>
      <vt:lpstr>Cambria</vt:lpstr>
      <vt:lpstr>Times New Roman</vt:lpstr>
      <vt:lpstr>Office Theme</vt:lpstr>
      <vt:lpstr>Custom Design</vt:lpstr>
      <vt:lpstr>“Implementation of SDR-Based Receiver using STM32 &amp; NRF24L01”         </vt:lpstr>
      <vt:lpstr>Background and Problem Statement</vt:lpstr>
      <vt:lpstr>Objective of the work</vt:lpstr>
      <vt:lpstr>Proposed Methodology</vt:lpstr>
      <vt:lpstr>BOARD CIRCUIT DIAGRAM</vt:lpstr>
      <vt:lpstr>TRANSMISSION</vt:lpstr>
      <vt:lpstr>PCB DESIGN</vt:lpstr>
      <vt:lpstr>PCB LAYERS</vt:lpstr>
      <vt:lpstr>PCB LAYERS</vt:lpstr>
      <vt:lpstr>SCHEMATICS</vt:lpstr>
      <vt:lpstr>RESULT OF THE ANTENNA AT N.A.</vt:lpstr>
      <vt:lpstr>ORTHOGONAL RADIATION PATTERN</vt:lpstr>
      <vt:lpstr>PATCH ANTENNA SIMULATION</vt:lpstr>
      <vt:lpstr>PATCH ANTENNA FABRICATION</vt:lpstr>
      <vt:lpstr>PATCH ANTENNA IN ANECHOIC CHAMBER</vt:lpstr>
      <vt:lpstr>PATCH ANTENNA RADIATION PATTERN</vt:lpstr>
      <vt:lpstr>Proposed Timeline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SUJANTH NARAYAN</dc:creator>
  <cp:lastModifiedBy>Srinath Ravichandran</cp:lastModifiedBy>
  <cp:revision>348</cp:revision>
  <dcterms:created xsi:type="dcterms:W3CDTF">2020-01-16T10:26:20Z</dcterms:created>
  <dcterms:modified xsi:type="dcterms:W3CDTF">2024-05-22T04:50:48Z</dcterms:modified>
</cp:coreProperties>
</file>

<file path=docProps/thumbnail.jpeg>
</file>